
<file path=[Content_Types].xml><?xml version="1.0" encoding="utf-8"?>
<Types xmlns="http://schemas.openxmlformats.org/package/2006/content-types">
  <Default Extension="emf" ContentType="image/x-emf"/>
  <Default Extension="png" ContentType="image/png"/>
  <Default Extension="rels" ContentType="application/vnd.openxmlformats-package.relationships+xml"/>
  <Default Extension="xlsx" ContentType="application/vnd.openxmlformats-officedocument.spreadsheetml.sheet"/>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08" r:id="rId1"/>
  </p:sldMasterIdLst>
  <p:notesMasterIdLst>
    <p:notesMasterId r:id="rId29"/>
  </p:notesMasterIdLst>
  <p:handoutMasterIdLst>
    <p:handoutMasterId r:id="rId30"/>
  </p:handoutMasterIdLst>
  <p:sldIdLst>
    <p:sldId id="289" r:id="rId2"/>
    <p:sldId id="478" r:id="rId3"/>
    <p:sldId id="479" r:id="rId4"/>
    <p:sldId id="464" r:id="rId5"/>
    <p:sldId id="335" r:id="rId6"/>
    <p:sldId id="367" r:id="rId7"/>
    <p:sldId id="480" r:id="rId8"/>
    <p:sldId id="475" r:id="rId9"/>
    <p:sldId id="477" r:id="rId10"/>
    <p:sldId id="471" r:id="rId11"/>
    <p:sldId id="481" r:id="rId12"/>
    <p:sldId id="465" r:id="rId13"/>
    <p:sldId id="466" r:id="rId14"/>
    <p:sldId id="453" r:id="rId15"/>
    <p:sldId id="474" r:id="rId16"/>
    <p:sldId id="472" r:id="rId17"/>
    <p:sldId id="467" r:id="rId18"/>
    <p:sldId id="456" r:id="rId19"/>
    <p:sldId id="476" r:id="rId20"/>
    <p:sldId id="461" r:id="rId21"/>
    <p:sldId id="457" r:id="rId22"/>
    <p:sldId id="462" r:id="rId23"/>
    <p:sldId id="458" r:id="rId24"/>
    <p:sldId id="459" r:id="rId25"/>
    <p:sldId id="460" r:id="rId26"/>
    <p:sldId id="443" r:id="rId27"/>
    <p:sldId id="385" r:id="rId28"/>
  </p:sldIdLst>
  <p:sldSz cx="9144000" cy="6858000" type="screen4x3"/>
  <p:notesSz cx="6735763" cy="9866313"/>
  <p:defaultTextStyle>
    <a:defPPr>
      <a:defRPr lang="en-US"/>
    </a:defPPr>
    <a:lvl1pPr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1pPr>
    <a:lvl2pPr marL="4572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2pPr>
    <a:lvl3pPr marL="9144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3pPr>
    <a:lvl4pPr marL="13716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4pPr>
    <a:lvl5pPr marL="1828800" algn="l" rtl="0" eaLnBrk="0" fontAlgn="base" hangingPunct="0">
      <a:spcBef>
        <a:spcPct val="0"/>
      </a:spcBef>
      <a:spcAft>
        <a:spcPct val="0"/>
      </a:spcAft>
      <a:defRPr kumimoji="1" sz="1600" kern="1200">
        <a:solidFill>
          <a:schemeClr val="tx1"/>
        </a:solidFill>
        <a:latin typeface="Arial" panose="020B0604020202020204" pitchFamily="34" charset="0"/>
        <a:ea typeface="ＭＳ Ｐゴシック" panose="020B0600070205080204" pitchFamily="50" charset="-128"/>
        <a:cs typeface="+mn-cs"/>
      </a:defRPr>
    </a:lvl5pPr>
    <a:lvl6pPr marL="22860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6pPr>
    <a:lvl7pPr marL="27432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7pPr>
    <a:lvl8pPr marL="32004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8pPr>
    <a:lvl9pPr marL="3657600" algn="l" defTabSz="914400" rtl="0" eaLnBrk="1" latinLnBrk="0" hangingPunct="1">
      <a:defRPr kumimoji="1" sz="1600" kern="1200">
        <a:solidFill>
          <a:schemeClr val="tx1"/>
        </a:solidFill>
        <a:latin typeface="Arial" panose="020B0604020202020204" pitchFamily="34" charset="0"/>
        <a:ea typeface="ＭＳ Ｐゴシック" panose="020B0600070205080204" pitchFamily="50" charset="-128"/>
        <a:cs typeface="+mn-cs"/>
      </a:defRPr>
    </a:lvl9pPr>
  </p:defaultTextStyle>
  <p:extLst>
    <p:ext uri="{EFAFB233-063F-42B5-8137-9DF3F51BA10A}">
      <p15:sldGuideLst xmlns:p15="http://schemas.microsoft.com/office/powerpoint/2012/main">
        <p15:guide id="1" orient="horz" pos="1200">
          <p15:clr>
            <a:srgbClr val="A4A3A4"/>
          </p15:clr>
        </p15:guide>
        <p15:guide id="2" orient="horz" pos="2160">
          <p15:clr>
            <a:srgbClr val="A4A3A4"/>
          </p15:clr>
        </p15:guide>
        <p15:guide id="3" pos="1920">
          <p15:clr>
            <a:srgbClr val="A4A3A4"/>
          </p15:clr>
        </p15:guide>
        <p15:guide id="4" pos="48">
          <p15:clr>
            <a:srgbClr val="A4A3A4"/>
          </p15:clr>
        </p15:guide>
        <p15:guide id="5" pos="3840">
          <p15:clr>
            <a:srgbClr val="A4A3A4"/>
          </p15:clr>
        </p15:guide>
        <p15:guide id="6" pos="1584">
          <p15:clr>
            <a:srgbClr val="A4A3A4"/>
          </p15:clr>
        </p15:guide>
        <p15:guide id="7" pos="5664">
          <p15:clr>
            <a:srgbClr val="A4A3A4"/>
          </p15:clr>
        </p15:guide>
      </p15:sldGuideLst>
    </p:ext>
    <p:ext uri="{2D200454-40CA-4A62-9FC3-DE9A4176ACB9}">
      <p15:notesGuideLst xmlns:p15="http://schemas.microsoft.com/office/powerpoint/2012/main">
        <p15:guide id="1" orient="horz" pos="3107" userDrawn="1">
          <p15:clr>
            <a:srgbClr val="A4A3A4"/>
          </p15:clr>
        </p15:guide>
        <p15:guide id="2" pos="2123"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0000"/>
    <a:srgbClr val="0000CC"/>
    <a:srgbClr val="CCECFF"/>
    <a:srgbClr val="FFFF99"/>
    <a:srgbClr val="CCCCE6"/>
    <a:srgbClr val="0000FF"/>
    <a:srgbClr val="FFCCCC"/>
    <a:srgbClr val="0066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2A3A248E-CC4E-41D6-AC7F-7400F8F8D27A}" v="88" dt="2025-01-22T03:04:40.815"/>
  </p1510:revLst>
</p1510:revInfo>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073A0DAA-6AF3-43AB-8588-CEC1D06C72B9}" styleName="スタイル (中間)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F5AB1C69-6EDB-4FF4-983F-18BD219EF322}" styleName="中間スタイル 2 - アクセント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C083E6E3-FA7D-4D7B-A595-EF9225AFEA82}" styleName="淡色スタイル 1 - アクセント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69C7853C-536D-4A76-A0AE-DD22124D55A5}" styleName="テーマ スタイル 1 - アクセント 3">
    <a:tblBg>
      <a:fillRef idx="2">
        <a:schemeClr val="accent3"/>
      </a:fillRef>
      <a:effectRef idx="1">
        <a:schemeClr val="accent3"/>
      </a:effectRef>
    </a:tblBg>
    <a:wholeTbl>
      <a:tcTxStyle>
        <a:fontRef idx="minor">
          <a:scrgbClr r="0" g="0" b="0"/>
        </a:fontRef>
        <a:schemeClr val="dk1"/>
      </a:tcTxStyle>
      <a:tcStyle>
        <a:tcBdr>
          <a:left>
            <a:lnRef idx="1">
              <a:schemeClr val="accent3"/>
            </a:lnRef>
          </a:left>
          <a:right>
            <a:lnRef idx="1">
              <a:schemeClr val="accent3"/>
            </a:lnRef>
          </a:right>
          <a:top>
            <a:lnRef idx="1">
              <a:schemeClr val="accent3"/>
            </a:lnRef>
          </a:top>
          <a:bottom>
            <a:lnRef idx="1">
              <a:schemeClr val="accent3"/>
            </a:lnRef>
          </a:bottom>
          <a:insideH>
            <a:lnRef idx="1">
              <a:schemeClr val="accent3"/>
            </a:lnRef>
          </a:insideH>
          <a:insideV>
            <a:lnRef idx="1">
              <a:schemeClr val="accent3"/>
            </a:lnRef>
          </a:insideV>
        </a:tcBdr>
        <a:fill>
          <a:noFill/>
        </a:fill>
      </a:tcStyle>
    </a:wholeTbl>
    <a:band1H>
      <a:tcStyle>
        <a:tcBdr/>
        <a:fill>
          <a:solidFill>
            <a:schemeClr val="accent3">
              <a:alpha val="40000"/>
            </a:schemeClr>
          </a:solidFill>
        </a:fill>
      </a:tcStyle>
    </a:band1H>
    <a:band2H>
      <a:tcStyle>
        <a:tcBdr/>
      </a:tcStyle>
    </a:band2H>
    <a:band1V>
      <a:tcStyle>
        <a:tcBdr>
          <a:top>
            <a:lnRef idx="1">
              <a:schemeClr val="accent3"/>
            </a:lnRef>
          </a:top>
          <a:bottom>
            <a:lnRef idx="1">
              <a:schemeClr val="accent3"/>
            </a:lnRef>
          </a:bottom>
        </a:tcBdr>
        <a:fill>
          <a:solidFill>
            <a:schemeClr val="accent3">
              <a:alpha val="40000"/>
            </a:schemeClr>
          </a:solidFill>
        </a:fill>
      </a:tcStyle>
    </a:band1V>
    <a:band2V>
      <a:tcStyle>
        <a:tcBdr/>
      </a:tcStyle>
    </a:band2V>
    <a:lastCol>
      <a:tcTxStyle b="on"/>
      <a:tcStyle>
        <a:tcBdr>
          <a:left>
            <a:lnRef idx="2">
              <a:schemeClr val="accent3"/>
            </a:lnRef>
          </a:left>
          <a:right>
            <a:lnRef idx="1">
              <a:schemeClr val="accent3"/>
            </a:lnRef>
          </a:right>
          <a:top>
            <a:lnRef idx="1">
              <a:schemeClr val="accent3"/>
            </a:lnRef>
          </a:top>
          <a:bottom>
            <a:lnRef idx="1">
              <a:schemeClr val="accent3"/>
            </a:lnRef>
          </a:bottom>
          <a:insideH>
            <a:lnRef idx="1">
              <a:schemeClr val="accent3"/>
            </a:lnRef>
          </a:insideH>
          <a:insideV>
            <a:ln>
              <a:noFill/>
            </a:ln>
          </a:insideV>
        </a:tcBdr>
      </a:tcStyle>
    </a:lastCol>
    <a:firstCol>
      <a:tcTxStyle b="on"/>
      <a:tcStyle>
        <a:tcBdr>
          <a:left>
            <a:lnRef idx="1">
              <a:schemeClr val="accent3"/>
            </a:lnRef>
          </a:left>
          <a:right>
            <a:lnRef idx="2">
              <a:schemeClr val="accent3"/>
            </a:lnRef>
          </a:right>
          <a:top>
            <a:lnRef idx="1">
              <a:schemeClr val="accent3"/>
            </a:lnRef>
          </a:top>
          <a:bottom>
            <a:lnRef idx="1">
              <a:schemeClr val="accent3"/>
            </a:lnRef>
          </a:bottom>
          <a:insideH>
            <a:lnRef idx="1">
              <a:schemeClr val="accent3"/>
            </a:lnRef>
          </a:insideH>
          <a:insideV>
            <a:ln>
              <a:noFill/>
            </a:ln>
          </a:insideV>
        </a:tcBdr>
      </a:tcStyle>
    </a:firstCol>
    <a:lastRow>
      <a:tcTxStyle b="on"/>
      <a:tcStyle>
        <a:tcBdr>
          <a:left>
            <a:lnRef idx="1">
              <a:schemeClr val="accent3"/>
            </a:lnRef>
          </a:left>
          <a:right>
            <a:lnRef idx="1">
              <a:schemeClr val="accent3"/>
            </a:lnRef>
          </a:right>
          <a:top>
            <a:lnRef idx="2">
              <a:schemeClr val="accent3"/>
            </a:lnRef>
          </a:top>
          <a:bottom>
            <a:lnRef idx="2">
              <a:schemeClr val="accent3"/>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3"/>
            </a:lnRef>
          </a:left>
          <a:right>
            <a:lnRef idx="1">
              <a:schemeClr val="accent3"/>
            </a:lnRef>
          </a:right>
          <a:top>
            <a:lnRef idx="1">
              <a:schemeClr val="accent3"/>
            </a:lnRef>
          </a:top>
          <a:bottom>
            <a:lnRef idx="2">
              <a:schemeClr val="lt1"/>
            </a:lnRef>
          </a:bottom>
          <a:insideH>
            <a:ln>
              <a:noFill/>
            </a:ln>
          </a:insideH>
          <a:insideV>
            <a:ln>
              <a:noFill/>
            </a:ln>
          </a:insideV>
        </a:tcBdr>
        <a:fill>
          <a:solidFill>
            <a:schemeClr val="accent3"/>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5590" autoAdjust="0"/>
    <p:restoredTop sz="94404" autoAdjust="0"/>
  </p:normalViewPr>
  <p:slideViewPr>
    <p:cSldViewPr>
      <p:cViewPr varScale="1">
        <p:scale>
          <a:sx n="56" d="100"/>
          <a:sy n="56" d="100"/>
        </p:scale>
        <p:origin x="1844" y="44"/>
      </p:cViewPr>
      <p:guideLst>
        <p:guide orient="horz" pos="1200"/>
        <p:guide orient="horz" pos="2160"/>
        <p:guide pos="1920"/>
        <p:guide pos="48"/>
        <p:guide pos="3840"/>
        <p:guide pos="1584"/>
        <p:guide pos="5664"/>
      </p:guideLst>
    </p:cSldViewPr>
  </p:slideViewPr>
  <p:outlineViewPr>
    <p:cViewPr>
      <p:scale>
        <a:sx n="33" d="100"/>
        <a:sy n="33" d="100"/>
      </p:scale>
      <p:origin x="0" y="-2764"/>
    </p:cViewPr>
  </p:outlineViewPr>
  <p:notesTextViewPr>
    <p:cViewPr>
      <p:scale>
        <a:sx n="3" d="2"/>
        <a:sy n="3" d="2"/>
      </p:scale>
      <p:origin x="0" y="0"/>
    </p:cViewPr>
  </p:notesTextViewPr>
  <p:sorterViewPr>
    <p:cViewPr>
      <p:scale>
        <a:sx n="100" d="100"/>
        <a:sy n="100" d="100"/>
      </p:scale>
      <p:origin x="0" y="-1908"/>
    </p:cViewPr>
  </p:sorterViewPr>
  <p:notesViewPr>
    <p:cSldViewPr>
      <p:cViewPr varScale="1">
        <p:scale>
          <a:sx n="50" d="100"/>
          <a:sy n="50" d="100"/>
        </p:scale>
        <p:origin x="2660" y="28"/>
      </p:cViewPr>
      <p:guideLst>
        <p:guide orient="horz" pos="3107"/>
        <p:guide pos="2123"/>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microsoft.com/office/2015/10/relationships/revisionInfo" Target="revisionInfo.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handoutMaster" Target="handoutMasters/handoutMaster1.xml"/><Relationship Id="rId35" Type="http://schemas.microsoft.com/office/2016/11/relationships/changesInfo" Target="changesInfos/changesInfo1.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小平髙義" userId="7f0aff8b-f0f3-4db8-943c-2113b9fccbf7" providerId="ADAL" clId="{2A3A248E-CC4E-41D6-AC7F-7400F8F8D27A}"/>
    <pc:docChg chg="undo redo custSel addSld modSld">
      <pc:chgData name="小平髙義" userId="7f0aff8b-f0f3-4db8-943c-2113b9fccbf7" providerId="ADAL" clId="{2A3A248E-CC4E-41D6-AC7F-7400F8F8D27A}" dt="2025-01-22T03:12:26.627" v="1275" actId="20577"/>
      <pc:docMkLst>
        <pc:docMk/>
      </pc:docMkLst>
      <pc:sldChg chg="modSp mod">
        <pc:chgData name="小平髙義" userId="7f0aff8b-f0f3-4db8-943c-2113b9fccbf7" providerId="ADAL" clId="{2A3A248E-CC4E-41D6-AC7F-7400F8F8D27A}" dt="2025-01-21T06:25:13.431" v="30" actId="20577"/>
        <pc:sldMkLst>
          <pc:docMk/>
          <pc:sldMk cId="0" sldId="289"/>
        </pc:sldMkLst>
        <pc:spChg chg="mod">
          <ac:chgData name="小平髙義" userId="7f0aff8b-f0f3-4db8-943c-2113b9fccbf7" providerId="ADAL" clId="{2A3A248E-CC4E-41D6-AC7F-7400F8F8D27A}" dt="2025-01-21T06:25:01.668" v="23" actId="14100"/>
          <ac:spMkLst>
            <pc:docMk/>
            <pc:sldMk cId="0" sldId="289"/>
            <ac:spMk id="3" creationId="{970E3669-A175-711F-AB47-8A2E6CB56F73}"/>
          </ac:spMkLst>
        </pc:spChg>
        <pc:spChg chg="mod">
          <ac:chgData name="小平髙義" userId="7f0aff8b-f0f3-4db8-943c-2113b9fccbf7" providerId="ADAL" clId="{2A3A248E-CC4E-41D6-AC7F-7400F8F8D27A}" dt="2025-01-21T06:25:13.431" v="30" actId="20577"/>
          <ac:spMkLst>
            <pc:docMk/>
            <pc:sldMk cId="0" sldId="289"/>
            <ac:spMk id="5123" creationId="{B3F67C5A-22D3-40F9-82BA-FA9F1294827F}"/>
          </ac:spMkLst>
        </pc:spChg>
      </pc:sldChg>
      <pc:sldChg chg="modSp mod">
        <pc:chgData name="小平髙義" userId="7f0aff8b-f0f3-4db8-943c-2113b9fccbf7" providerId="ADAL" clId="{2A3A248E-CC4E-41D6-AC7F-7400F8F8D27A}" dt="2025-01-22T03:10:24.957" v="1270" actId="1076"/>
        <pc:sldMkLst>
          <pc:docMk/>
          <pc:sldMk cId="2012494510" sldId="453"/>
        </pc:sldMkLst>
        <pc:spChg chg="mod">
          <ac:chgData name="小平髙義" userId="7f0aff8b-f0f3-4db8-943c-2113b9fccbf7" providerId="ADAL" clId="{2A3A248E-CC4E-41D6-AC7F-7400F8F8D27A}" dt="2025-01-22T03:10:06.407" v="1269" actId="255"/>
          <ac:spMkLst>
            <pc:docMk/>
            <pc:sldMk cId="2012494510" sldId="453"/>
            <ac:spMk id="13318" creationId="{B313A25E-A871-4F8F-8896-C27C23D4054C}"/>
          </ac:spMkLst>
        </pc:spChg>
        <pc:graphicFrameChg chg="mod">
          <ac:chgData name="小平髙義" userId="7f0aff8b-f0f3-4db8-943c-2113b9fccbf7" providerId="ADAL" clId="{2A3A248E-CC4E-41D6-AC7F-7400F8F8D27A}" dt="2025-01-22T03:09:24.637" v="1266" actId="1076"/>
          <ac:graphicFrameMkLst>
            <pc:docMk/>
            <pc:sldMk cId="2012494510" sldId="453"/>
            <ac:graphicFrameMk id="5" creationId="{A93F4F9B-9F9F-82F9-FB39-708E20061D74}"/>
          </ac:graphicFrameMkLst>
        </pc:graphicFrameChg>
        <pc:graphicFrameChg chg="mod">
          <ac:chgData name="小平髙義" userId="7f0aff8b-f0f3-4db8-943c-2113b9fccbf7" providerId="ADAL" clId="{2A3A248E-CC4E-41D6-AC7F-7400F8F8D27A}" dt="2025-01-22T03:10:24.957" v="1270" actId="1076"/>
          <ac:graphicFrameMkLst>
            <pc:docMk/>
            <pc:sldMk cId="2012494510" sldId="453"/>
            <ac:graphicFrameMk id="9" creationId="{A8B2A05F-AFC9-0443-092C-A8B3A5564D18}"/>
          </ac:graphicFrameMkLst>
        </pc:graphicFrameChg>
      </pc:sldChg>
      <pc:sldChg chg="modSp mod">
        <pc:chgData name="小平髙義" userId="7f0aff8b-f0f3-4db8-943c-2113b9fccbf7" providerId="ADAL" clId="{2A3A248E-CC4E-41D6-AC7F-7400F8F8D27A}" dt="2025-01-21T09:42:37.386" v="1072" actId="207"/>
        <pc:sldMkLst>
          <pc:docMk/>
          <pc:sldMk cId="2681624914" sldId="458"/>
        </pc:sldMkLst>
        <pc:spChg chg="mod">
          <ac:chgData name="小平髙義" userId="7f0aff8b-f0f3-4db8-943c-2113b9fccbf7" providerId="ADAL" clId="{2A3A248E-CC4E-41D6-AC7F-7400F8F8D27A}" dt="2025-01-21T09:42:37.386" v="1072" actId="207"/>
          <ac:spMkLst>
            <pc:docMk/>
            <pc:sldMk cId="2681624914" sldId="458"/>
            <ac:spMk id="39942" creationId="{066C005D-D5A6-4B98-A9D4-E5195D6AD1AE}"/>
          </ac:spMkLst>
        </pc:spChg>
      </pc:sldChg>
      <pc:sldChg chg="modSp mod">
        <pc:chgData name="小平髙義" userId="7f0aff8b-f0f3-4db8-943c-2113b9fccbf7" providerId="ADAL" clId="{2A3A248E-CC4E-41D6-AC7F-7400F8F8D27A}" dt="2025-01-22T03:12:26.627" v="1275" actId="20577"/>
        <pc:sldMkLst>
          <pc:docMk/>
          <pc:sldMk cId="3917095460" sldId="461"/>
        </pc:sldMkLst>
        <pc:spChg chg="mod">
          <ac:chgData name="小平髙義" userId="7f0aff8b-f0f3-4db8-943c-2113b9fccbf7" providerId="ADAL" clId="{2A3A248E-CC4E-41D6-AC7F-7400F8F8D27A}" dt="2025-01-22T03:12:26.627" v="1275" actId="20577"/>
          <ac:spMkLst>
            <pc:docMk/>
            <pc:sldMk cId="3917095460" sldId="461"/>
            <ac:spMk id="4" creationId="{4DE7EA14-5E08-47C9-3F4B-AD20DB40DA6F}"/>
          </ac:spMkLst>
        </pc:spChg>
      </pc:sldChg>
      <pc:sldChg chg="addSp delSp modSp mod">
        <pc:chgData name="小平髙義" userId="7f0aff8b-f0f3-4db8-943c-2113b9fccbf7" providerId="ADAL" clId="{2A3A248E-CC4E-41D6-AC7F-7400F8F8D27A}" dt="2025-01-22T03:07:04.129" v="1257" actId="20577"/>
        <pc:sldMkLst>
          <pc:docMk/>
          <pc:sldMk cId="3344639354" sldId="465"/>
        </pc:sldMkLst>
        <pc:spChg chg="add del">
          <ac:chgData name="小平髙義" userId="7f0aff8b-f0f3-4db8-943c-2113b9fccbf7" providerId="ADAL" clId="{2A3A248E-CC4E-41D6-AC7F-7400F8F8D27A}" dt="2025-01-21T09:10:32.048" v="425" actId="22"/>
          <ac:spMkLst>
            <pc:docMk/>
            <pc:sldMk cId="3344639354" sldId="465"/>
            <ac:spMk id="5" creationId="{088CC1AB-5EA5-7035-638F-74EAD7474390}"/>
          </ac:spMkLst>
        </pc:spChg>
        <pc:graphicFrameChg chg="del mod modGraphic">
          <ac:chgData name="小平髙義" userId="7f0aff8b-f0f3-4db8-943c-2113b9fccbf7" providerId="ADAL" clId="{2A3A248E-CC4E-41D6-AC7F-7400F8F8D27A}" dt="2025-01-22T03:06:20.910" v="1250" actId="21"/>
          <ac:graphicFrameMkLst>
            <pc:docMk/>
            <pc:sldMk cId="3344639354" sldId="465"/>
            <ac:graphicFrameMk id="2" creationId="{527F4D20-5889-E401-0B03-181D3E7CBDBC}"/>
          </ac:graphicFrameMkLst>
        </pc:graphicFrameChg>
        <pc:graphicFrameChg chg="add mod">
          <ac:chgData name="小平髙義" userId="7f0aff8b-f0f3-4db8-943c-2113b9fccbf7" providerId="ADAL" clId="{2A3A248E-CC4E-41D6-AC7F-7400F8F8D27A}" dt="2025-01-21T09:10:43.667" v="426" actId="1076"/>
          <ac:graphicFrameMkLst>
            <pc:docMk/>
            <pc:sldMk cId="3344639354" sldId="465"/>
            <ac:graphicFrameMk id="3" creationId="{72C6C6EB-D7AD-916A-17BB-254F4426077C}"/>
          </ac:graphicFrameMkLst>
        </pc:graphicFrameChg>
        <pc:graphicFrameChg chg="add del mod modGraphic">
          <ac:chgData name="小平髙義" userId="7f0aff8b-f0f3-4db8-943c-2113b9fccbf7" providerId="ADAL" clId="{2A3A248E-CC4E-41D6-AC7F-7400F8F8D27A}" dt="2025-01-22T02:48:32.889" v="1226" actId="21"/>
          <ac:graphicFrameMkLst>
            <pc:docMk/>
            <pc:sldMk cId="3344639354" sldId="465"/>
            <ac:graphicFrameMk id="3" creationId="{97773329-8BBF-69E5-CDC4-5664E8A1BA10}"/>
          </ac:graphicFrameMkLst>
        </pc:graphicFrameChg>
        <pc:graphicFrameChg chg="add mod">
          <ac:chgData name="小平髙義" userId="7f0aff8b-f0f3-4db8-943c-2113b9fccbf7" providerId="ADAL" clId="{2A3A248E-CC4E-41D6-AC7F-7400F8F8D27A}" dt="2025-01-22T02:46:40.793" v="1225"/>
          <ac:graphicFrameMkLst>
            <pc:docMk/>
            <pc:sldMk cId="3344639354" sldId="465"/>
            <ac:graphicFrameMk id="4" creationId="{400F26B1-A083-10D5-426B-274C533EEE5F}"/>
          </ac:graphicFrameMkLst>
        </pc:graphicFrameChg>
        <pc:graphicFrameChg chg="add mod modGraphic">
          <ac:chgData name="小平髙義" userId="7f0aff8b-f0f3-4db8-943c-2113b9fccbf7" providerId="ADAL" clId="{2A3A248E-CC4E-41D6-AC7F-7400F8F8D27A}" dt="2025-01-22T03:07:04.129" v="1257" actId="20577"/>
          <ac:graphicFrameMkLst>
            <pc:docMk/>
            <pc:sldMk cId="3344639354" sldId="465"/>
            <ac:graphicFrameMk id="5" creationId="{B0094251-2769-FD01-4092-03ABB68964C4}"/>
          </ac:graphicFrameMkLst>
        </pc:graphicFrameChg>
        <pc:graphicFrameChg chg="add del mod modGraphic">
          <ac:chgData name="小平髙義" userId="7f0aff8b-f0f3-4db8-943c-2113b9fccbf7" providerId="ADAL" clId="{2A3A248E-CC4E-41D6-AC7F-7400F8F8D27A}" dt="2025-01-22T03:06:25.140" v="1251" actId="21"/>
          <ac:graphicFrameMkLst>
            <pc:docMk/>
            <pc:sldMk cId="3344639354" sldId="465"/>
            <ac:graphicFrameMk id="6" creationId="{74964DC2-A6A1-D19E-E75E-3794EC8AFCD1}"/>
          </ac:graphicFrameMkLst>
        </pc:graphicFrameChg>
      </pc:sldChg>
      <pc:sldChg chg="modSp mod">
        <pc:chgData name="小平髙義" userId="7f0aff8b-f0f3-4db8-943c-2113b9fccbf7" providerId="ADAL" clId="{2A3A248E-CC4E-41D6-AC7F-7400F8F8D27A}" dt="2025-01-22T03:10:58.059" v="1273" actId="207"/>
        <pc:sldMkLst>
          <pc:docMk/>
          <pc:sldMk cId="3686285533" sldId="466"/>
        </pc:sldMkLst>
        <pc:graphicFrameChg chg="mod modGraphic">
          <ac:chgData name="小平髙義" userId="7f0aff8b-f0f3-4db8-943c-2113b9fccbf7" providerId="ADAL" clId="{2A3A248E-CC4E-41D6-AC7F-7400F8F8D27A}" dt="2025-01-22T03:10:58.059" v="1273" actId="207"/>
          <ac:graphicFrameMkLst>
            <pc:docMk/>
            <pc:sldMk cId="3686285533" sldId="466"/>
            <ac:graphicFrameMk id="2" creationId="{F1C6D645-ABF4-A20A-4AE8-2DFF729CB999}"/>
          </ac:graphicFrameMkLst>
        </pc:graphicFrameChg>
      </pc:sldChg>
      <pc:sldChg chg="modSp mod">
        <pc:chgData name="小平髙義" userId="7f0aff8b-f0f3-4db8-943c-2113b9fccbf7" providerId="ADAL" clId="{2A3A248E-CC4E-41D6-AC7F-7400F8F8D27A}" dt="2025-01-21T09:36:56.327" v="998" actId="20577"/>
        <pc:sldMkLst>
          <pc:docMk/>
          <pc:sldMk cId="1422105068" sldId="467"/>
        </pc:sldMkLst>
        <pc:spChg chg="mod">
          <ac:chgData name="小平髙義" userId="7f0aff8b-f0f3-4db8-943c-2113b9fccbf7" providerId="ADAL" clId="{2A3A248E-CC4E-41D6-AC7F-7400F8F8D27A}" dt="2025-01-21T09:36:56.327" v="998" actId="20577"/>
          <ac:spMkLst>
            <pc:docMk/>
            <pc:sldMk cId="1422105068" sldId="467"/>
            <ac:spMk id="13318" creationId="{B313A25E-A871-4F8F-8896-C27C23D4054C}"/>
          </ac:spMkLst>
        </pc:spChg>
      </pc:sldChg>
      <pc:sldChg chg="addSp delSp modSp mod">
        <pc:chgData name="小平髙義" userId="7f0aff8b-f0f3-4db8-943c-2113b9fccbf7" providerId="ADAL" clId="{2A3A248E-CC4E-41D6-AC7F-7400F8F8D27A}" dt="2025-01-21T08:29:20.831" v="201"/>
        <pc:sldMkLst>
          <pc:docMk/>
          <pc:sldMk cId="3670963587" sldId="471"/>
        </pc:sldMkLst>
        <pc:spChg chg="add del mod">
          <ac:chgData name="小平髙義" userId="7f0aff8b-f0f3-4db8-943c-2113b9fccbf7" providerId="ADAL" clId="{2A3A248E-CC4E-41D6-AC7F-7400F8F8D27A}" dt="2025-01-21T08:29:20.828" v="199"/>
          <ac:spMkLst>
            <pc:docMk/>
            <pc:sldMk cId="3670963587" sldId="471"/>
            <ac:spMk id="3" creationId="{E6ED47EC-7BE6-83AD-BEF6-E7DB67CB8D14}"/>
          </ac:spMkLst>
        </pc:spChg>
        <pc:spChg chg="mod">
          <ac:chgData name="小平髙義" userId="7f0aff8b-f0f3-4db8-943c-2113b9fccbf7" providerId="ADAL" clId="{2A3A248E-CC4E-41D6-AC7F-7400F8F8D27A}" dt="2025-01-21T08:28:35.700" v="145" actId="1076"/>
          <ac:spMkLst>
            <pc:docMk/>
            <pc:sldMk cId="3670963587" sldId="471"/>
            <ac:spMk id="4" creationId="{94E6333B-7CF4-FF20-5475-67C335D2145D}"/>
          </ac:spMkLst>
        </pc:spChg>
        <pc:spChg chg="add del mod">
          <ac:chgData name="小平髙義" userId="7f0aff8b-f0f3-4db8-943c-2113b9fccbf7" providerId="ADAL" clId="{2A3A248E-CC4E-41D6-AC7F-7400F8F8D27A}" dt="2025-01-21T08:29:20.831" v="201"/>
          <ac:spMkLst>
            <pc:docMk/>
            <pc:sldMk cId="3670963587" sldId="471"/>
            <ac:spMk id="5" creationId="{24B15C28-03D2-4353-63B4-70C39CF79C0C}"/>
          </ac:spMkLst>
        </pc:spChg>
        <pc:spChg chg="mod">
          <ac:chgData name="小平髙義" userId="7f0aff8b-f0f3-4db8-943c-2113b9fccbf7" providerId="ADAL" clId="{2A3A248E-CC4E-41D6-AC7F-7400F8F8D27A}" dt="2025-01-21T08:29:13.118" v="197" actId="20577"/>
          <ac:spMkLst>
            <pc:docMk/>
            <pc:sldMk cId="3670963587" sldId="471"/>
            <ac:spMk id="11268" creationId="{78EB5BC0-0C57-48E1-BB3A-CC4600D934CF}"/>
          </ac:spMkLst>
        </pc:spChg>
        <pc:graphicFrameChg chg="del">
          <ac:chgData name="小平髙義" userId="7f0aff8b-f0f3-4db8-943c-2113b9fccbf7" providerId="ADAL" clId="{2A3A248E-CC4E-41D6-AC7F-7400F8F8D27A}" dt="2025-01-21T08:18:03.024" v="32" actId="21"/>
          <ac:graphicFrameMkLst>
            <pc:docMk/>
            <pc:sldMk cId="3670963587" sldId="471"/>
            <ac:graphicFrameMk id="2" creationId="{50279C9C-F004-B391-F360-98A4F5F028DB}"/>
          </ac:graphicFrameMkLst>
        </pc:graphicFrameChg>
      </pc:sldChg>
      <pc:sldChg chg="addSp delSp modSp add mod">
        <pc:chgData name="小平髙義" userId="7f0aff8b-f0f3-4db8-943c-2113b9fccbf7" providerId="ADAL" clId="{2A3A248E-CC4E-41D6-AC7F-7400F8F8D27A}" dt="2025-01-22T02:37:48.650" v="1205" actId="20577"/>
        <pc:sldMkLst>
          <pc:docMk/>
          <pc:sldMk cId="2072599211" sldId="481"/>
        </pc:sldMkLst>
        <pc:spChg chg="del">
          <ac:chgData name="小平髙義" userId="7f0aff8b-f0f3-4db8-943c-2113b9fccbf7" providerId="ADAL" clId="{2A3A248E-CC4E-41D6-AC7F-7400F8F8D27A}" dt="2025-01-21T08:30:07.104" v="202" actId="21"/>
          <ac:spMkLst>
            <pc:docMk/>
            <pc:sldMk cId="2072599211" sldId="481"/>
            <ac:spMk id="4" creationId="{056A0796-723D-D968-D574-88D63C47F9B0}"/>
          </ac:spMkLst>
        </pc:spChg>
        <pc:spChg chg="mod">
          <ac:chgData name="小平髙義" userId="7f0aff8b-f0f3-4db8-943c-2113b9fccbf7" providerId="ADAL" clId="{2A3A248E-CC4E-41D6-AC7F-7400F8F8D27A}" dt="2025-01-21T09:26:34.145" v="872" actId="20577"/>
          <ac:spMkLst>
            <pc:docMk/>
            <pc:sldMk cId="2072599211" sldId="481"/>
            <ac:spMk id="11268" creationId="{A3F22420-1D19-3C17-FDC1-218AF3112CA0}"/>
          </ac:spMkLst>
        </pc:spChg>
        <pc:graphicFrameChg chg="del mod modGraphic">
          <ac:chgData name="小平髙義" userId="7f0aff8b-f0f3-4db8-943c-2113b9fccbf7" providerId="ADAL" clId="{2A3A248E-CC4E-41D6-AC7F-7400F8F8D27A}" dt="2025-01-22T02:24:30.982" v="1121" actId="21"/>
          <ac:graphicFrameMkLst>
            <pc:docMk/>
            <pc:sldMk cId="2072599211" sldId="481"/>
            <ac:graphicFrameMk id="2" creationId="{4EF05651-E10B-43B0-841E-7D56E20CA92C}"/>
          </ac:graphicFrameMkLst>
        </pc:graphicFrameChg>
        <pc:graphicFrameChg chg="add mod modGraphic">
          <ac:chgData name="小平髙義" userId="7f0aff8b-f0f3-4db8-943c-2113b9fccbf7" providerId="ADAL" clId="{2A3A248E-CC4E-41D6-AC7F-7400F8F8D27A}" dt="2025-01-22T02:37:48.650" v="1205" actId="20577"/>
          <ac:graphicFrameMkLst>
            <pc:docMk/>
            <pc:sldMk cId="2072599211" sldId="481"/>
            <ac:graphicFrameMk id="3" creationId="{38C47F39-8B88-A4A2-BC4E-B86AA62FB242}"/>
          </ac:graphicFrameMkLst>
        </pc:graphicFrameChg>
        <pc:graphicFrameChg chg="add del mod modGraphic">
          <ac:chgData name="小平髙義" userId="7f0aff8b-f0f3-4db8-943c-2113b9fccbf7" providerId="ADAL" clId="{2A3A248E-CC4E-41D6-AC7F-7400F8F8D27A}" dt="2025-01-21T08:36:54.878" v="237" actId="3680"/>
          <ac:graphicFrameMkLst>
            <pc:docMk/>
            <pc:sldMk cId="2072599211" sldId="481"/>
            <ac:graphicFrameMk id="3" creationId="{CC25C52E-3E6E-7C87-BD58-8B87E1813777}"/>
          </ac:graphicFrameMkLst>
        </pc:graphicFrameChg>
        <pc:graphicFrameChg chg="add mod">
          <ac:chgData name="小平髙義" userId="7f0aff8b-f0f3-4db8-943c-2113b9fccbf7" providerId="ADAL" clId="{2A3A248E-CC4E-41D6-AC7F-7400F8F8D27A}" dt="2025-01-22T02:23:46.511" v="1116"/>
          <ac:graphicFrameMkLst>
            <pc:docMk/>
            <pc:sldMk cId="2072599211" sldId="481"/>
            <ac:graphicFrameMk id="4" creationId="{6463945D-E4D4-B3FD-4604-0C9C7275D34F}"/>
          </ac:graphicFrameMkLst>
        </pc:graphicFrameChg>
        <pc:graphicFrameChg chg="add del mod modGraphic">
          <ac:chgData name="小平髙義" userId="7f0aff8b-f0f3-4db8-943c-2113b9fccbf7" providerId="ADAL" clId="{2A3A248E-CC4E-41D6-AC7F-7400F8F8D27A}" dt="2025-01-21T08:40:03.870" v="277" actId="3680"/>
          <ac:graphicFrameMkLst>
            <pc:docMk/>
            <pc:sldMk cId="2072599211" sldId="481"/>
            <ac:graphicFrameMk id="5" creationId="{D9680DC2-F9F4-486D-0AC9-360EC12571B4}"/>
          </ac:graphicFrameMkLst>
        </pc:graphicFrameChg>
        <pc:graphicFrameChg chg="add del mod modGraphic">
          <ac:chgData name="小平髙義" userId="7f0aff8b-f0f3-4db8-943c-2113b9fccbf7" providerId="ADAL" clId="{2A3A248E-CC4E-41D6-AC7F-7400F8F8D27A}" dt="2025-01-22T02:24:38.158" v="1122" actId="21"/>
          <ac:graphicFrameMkLst>
            <pc:docMk/>
            <pc:sldMk cId="2072599211" sldId="481"/>
            <ac:graphicFrameMk id="6" creationId="{DCD4E991-5CF8-CF01-5ADD-02DEB9A9F838}"/>
          </ac:graphicFrameMkLst>
        </pc:graphicFrameChg>
      </pc:sldChg>
    </pc:docChg>
  </pc:docChgLst>
</pc:chgInfo>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4098" name="Rectangle 2">
            <a:extLst>
              <a:ext uri="{FF2B5EF4-FFF2-40B4-BE49-F238E27FC236}">
                <a16:creationId xmlns:a16="http://schemas.microsoft.com/office/drawing/2014/main" id="{7D205D91-AE93-4D58-A194-DDA0CAD912D1}"/>
              </a:ext>
            </a:extLst>
          </p:cNvPr>
          <p:cNvSpPr>
            <a:spLocks noGrp="1" noChangeArrowheads="1"/>
          </p:cNvSpPr>
          <p:nvPr>
            <p:ph type="hdr" sz="quarter"/>
          </p:nvPr>
        </p:nvSpPr>
        <p:spPr bwMode="auto">
          <a:xfrm>
            <a:off x="0" y="2"/>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7" tIns="45754" rIns="91507" bIns="45754" numCol="1" anchor="t" anchorCtr="0" compatLnSpc="1">
            <a:prstTxWarp prst="textNoShape">
              <a:avLst/>
            </a:prstTxWarp>
          </a:bodyPr>
          <a:lstStyle>
            <a:lvl1pPr defTabSz="915592" eaLnBrk="0" hangingPunct="0">
              <a:spcBef>
                <a:spcPct val="0"/>
              </a:spcBef>
              <a:buClrTx/>
              <a:buSzTx/>
              <a:buFontTx/>
              <a:buNone/>
              <a:defRPr sz="1000">
                <a:latin typeface="Times New Roman" pitchFamily="18" charset="0"/>
                <a:ea typeface="ＭＳ Ｐゴシック" pitchFamily="50" charset="-128"/>
              </a:defRPr>
            </a:lvl1pPr>
          </a:lstStyle>
          <a:p>
            <a:pPr>
              <a:defRPr/>
            </a:pPr>
            <a:endParaRPr lang="en-US" altLang="ja-JP"/>
          </a:p>
        </p:txBody>
      </p:sp>
      <p:sp>
        <p:nvSpPr>
          <p:cNvPr id="4099" name="Rectangle 3">
            <a:extLst>
              <a:ext uri="{FF2B5EF4-FFF2-40B4-BE49-F238E27FC236}">
                <a16:creationId xmlns:a16="http://schemas.microsoft.com/office/drawing/2014/main" id="{BABBA088-BA81-4468-A699-FB3CE4D2E2B8}"/>
              </a:ext>
            </a:extLst>
          </p:cNvPr>
          <p:cNvSpPr>
            <a:spLocks noGrp="1" noChangeArrowheads="1"/>
          </p:cNvSpPr>
          <p:nvPr>
            <p:ph type="dt" sz="quarter" idx="1"/>
          </p:nvPr>
        </p:nvSpPr>
        <p:spPr bwMode="auto">
          <a:xfrm>
            <a:off x="3816352" y="2"/>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7" tIns="45754" rIns="91507" bIns="45754" numCol="1" anchor="t" anchorCtr="0" compatLnSpc="1">
            <a:prstTxWarp prst="textNoShape">
              <a:avLst/>
            </a:prstTxWarp>
          </a:bodyPr>
          <a:lstStyle>
            <a:lvl1pPr algn="r" defTabSz="915592" eaLnBrk="0" hangingPunct="0">
              <a:spcBef>
                <a:spcPct val="0"/>
              </a:spcBef>
              <a:buClrTx/>
              <a:buSzTx/>
              <a:buFontTx/>
              <a:buNone/>
              <a:defRPr sz="1000">
                <a:latin typeface="Times New Roman" pitchFamily="18" charset="0"/>
                <a:ea typeface="ＭＳ Ｐゴシック" pitchFamily="50" charset="-128"/>
              </a:defRPr>
            </a:lvl1pPr>
          </a:lstStyle>
          <a:p>
            <a:pPr>
              <a:defRPr/>
            </a:pPr>
            <a:endParaRPr lang="en-US" altLang="ja-JP"/>
          </a:p>
        </p:txBody>
      </p:sp>
      <p:sp>
        <p:nvSpPr>
          <p:cNvPr id="4100" name="Rectangle 4">
            <a:extLst>
              <a:ext uri="{FF2B5EF4-FFF2-40B4-BE49-F238E27FC236}">
                <a16:creationId xmlns:a16="http://schemas.microsoft.com/office/drawing/2014/main" id="{453F9D88-BCA1-427A-8FCD-96D2471D6D97}"/>
              </a:ext>
            </a:extLst>
          </p:cNvPr>
          <p:cNvSpPr>
            <a:spLocks noGrp="1" noChangeArrowheads="1"/>
          </p:cNvSpPr>
          <p:nvPr>
            <p:ph type="ftr" sz="quarter" idx="2"/>
          </p:nvPr>
        </p:nvSpPr>
        <p:spPr bwMode="auto">
          <a:xfrm>
            <a:off x="0" y="9372602"/>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7" tIns="45754" rIns="91507" bIns="45754" numCol="1" anchor="b" anchorCtr="0" compatLnSpc="1">
            <a:prstTxWarp prst="textNoShape">
              <a:avLst/>
            </a:prstTxWarp>
          </a:bodyPr>
          <a:lstStyle>
            <a:lvl1pPr defTabSz="915592" eaLnBrk="0" hangingPunct="0">
              <a:spcBef>
                <a:spcPct val="0"/>
              </a:spcBef>
              <a:buClrTx/>
              <a:buSzTx/>
              <a:buFontTx/>
              <a:buNone/>
              <a:defRPr sz="1000">
                <a:latin typeface="Times New Roman" pitchFamily="18" charset="0"/>
                <a:ea typeface="ＭＳ Ｐゴシック" pitchFamily="50" charset="-128"/>
              </a:defRPr>
            </a:lvl1pPr>
          </a:lstStyle>
          <a:p>
            <a:pPr>
              <a:defRPr/>
            </a:pPr>
            <a:endParaRPr lang="en-US" altLang="ja-JP"/>
          </a:p>
        </p:txBody>
      </p:sp>
      <p:sp>
        <p:nvSpPr>
          <p:cNvPr id="4101" name="Rectangle 5">
            <a:extLst>
              <a:ext uri="{FF2B5EF4-FFF2-40B4-BE49-F238E27FC236}">
                <a16:creationId xmlns:a16="http://schemas.microsoft.com/office/drawing/2014/main" id="{55C38D71-0425-48FC-881C-DDC5984C0D23}"/>
              </a:ext>
            </a:extLst>
          </p:cNvPr>
          <p:cNvSpPr>
            <a:spLocks noGrp="1" noChangeArrowheads="1"/>
          </p:cNvSpPr>
          <p:nvPr>
            <p:ph type="sldNum" sz="quarter" idx="3"/>
          </p:nvPr>
        </p:nvSpPr>
        <p:spPr bwMode="auto">
          <a:xfrm>
            <a:off x="3816352" y="9372602"/>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7" tIns="45754" rIns="91507" bIns="45754" numCol="1" anchor="b" anchorCtr="0" compatLnSpc="1">
            <a:prstTxWarp prst="textNoShape">
              <a:avLst/>
            </a:prstTxWarp>
          </a:bodyPr>
          <a:lstStyle>
            <a:lvl1pPr algn="r" eaLnBrk="0" hangingPunct="0">
              <a:spcBef>
                <a:spcPct val="0"/>
              </a:spcBef>
              <a:buClrTx/>
              <a:buSzTx/>
              <a:buFontTx/>
              <a:buNone/>
              <a:defRPr sz="1000">
                <a:latin typeface="Times New Roman" panose="02020603050405020304" pitchFamily="18" charset="0"/>
              </a:defRPr>
            </a:lvl1pPr>
          </a:lstStyle>
          <a:p>
            <a:pPr>
              <a:defRPr/>
            </a:pPr>
            <a:fld id="{B3CB3C29-F664-4333-82B8-22D7314166BD}" type="slidenum">
              <a:rPr lang="ja-JP" altLang="en-US"/>
              <a:pPr>
                <a:defRPr/>
              </a:pPr>
              <a:t>‹#›</a:t>
            </a:fld>
            <a:endParaRPr lang="en-US" altLang="ja-JP"/>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a:extLst>
              <a:ext uri="{FF2B5EF4-FFF2-40B4-BE49-F238E27FC236}">
                <a16:creationId xmlns:a16="http://schemas.microsoft.com/office/drawing/2014/main" id="{8155839B-0666-4F29-AA22-2ACD559257D4}"/>
              </a:ext>
            </a:extLst>
          </p:cNvPr>
          <p:cNvSpPr>
            <a:spLocks noGrp="1" noChangeArrowheads="1"/>
          </p:cNvSpPr>
          <p:nvPr>
            <p:ph type="hdr" sz="quarter"/>
          </p:nvPr>
        </p:nvSpPr>
        <p:spPr bwMode="auto">
          <a:xfrm>
            <a:off x="0" y="2"/>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7" tIns="45754" rIns="91507" bIns="45754" numCol="1" anchor="t" anchorCtr="0" compatLnSpc="1">
            <a:prstTxWarp prst="textNoShape">
              <a:avLst/>
            </a:prstTxWarp>
          </a:bodyPr>
          <a:lstStyle>
            <a:lvl1pPr defTabSz="915592" eaLnBrk="0" hangingPunct="0">
              <a:spcBef>
                <a:spcPct val="0"/>
              </a:spcBef>
              <a:buClrTx/>
              <a:buSzTx/>
              <a:buFontTx/>
              <a:buNone/>
              <a:defRPr sz="1000">
                <a:latin typeface="Times New Roman" pitchFamily="18" charset="0"/>
                <a:ea typeface="ＭＳ Ｐゴシック" pitchFamily="50" charset="-128"/>
              </a:defRPr>
            </a:lvl1pPr>
          </a:lstStyle>
          <a:p>
            <a:pPr>
              <a:defRPr/>
            </a:pPr>
            <a:endParaRPr lang="en-US" altLang="ja-JP"/>
          </a:p>
        </p:txBody>
      </p:sp>
      <p:sp>
        <p:nvSpPr>
          <p:cNvPr id="6147" name="Rectangle 3">
            <a:extLst>
              <a:ext uri="{FF2B5EF4-FFF2-40B4-BE49-F238E27FC236}">
                <a16:creationId xmlns:a16="http://schemas.microsoft.com/office/drawing/2014/main" id="{1F80A9EA-71C5-4EF9-8BDD-685D19246D65}"/>
              </a:ext>
            </a:extLst>
          </p:cNvPr>
          <p:cNvSpPr>
            <a:spLocks noGrp="1" noChangeArrowheads="1"/>
          </p:cNvSpPr>
          <p:nvPr>
            <p:ph type="dt" idx="1"/>
          </p:nvPr>
        </p:nvSpPr>
        <p:spPr bwMode="auto">
          <a:xfrm>
            <a:off x="3816352" y="2"/>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7" tIns="45754" rIns="91507" bIns="45754" numCol="1" anchor="t" anchorCtr="0" compatLnSpc="1">
            <a:prstTxWarp prst="textNoShape">
              <a:avLst/>
            </a:prstTxWarp>
          </a:bodyPr>
          <a:lstStyle>
            <a:lvl1pPr algn="r" defTabSz="915592" eaLnBrk="0" hangingPunct="0">
              <a:spcBef>
                <a:spcPct val="0"/>
              </a:spcBef>
              <a:buClrTx/>
              <a:buSzTx/>
              <a:buFontTx/>
              <a:buNone/>
              <a:defRPr sz="1000">
                <a:latin typeface="Times New Roman" pitchFamily="18" charset="0"/>
                <a:ea typeface="ＭＳ Ｐゴシック" pitchFamily="50" charset="-128"/>
              </a:defRPr>
            </a:lvl1pPr>
          </a:lstStyle>
          <a:p>
            <a:pPr>
              <a:defRPr/>
            </a:pPr>
            <a:endParaRPr lang="en-US" altLang="ja-JP"/>
          </a:p>
        </p:txBody>
      </p:sp>
      <p:sp>
        <p:nvSpPr>
          <p:cNvPr id="3076" name="Rectangle 4">
            <a:extLst>
              <a:ext uri="{FF2B5EF4-FFF2-40B4-BE49-F238E27FC236}">
                <a16:creationId xmlns:a16="http://schemas.microsoft.com/office/drawing/2014/main" id="{4BF254AE-5CE9-4D7D-8814-02890793F4CD}"/>
              </a:ext>
            </a:extLst>
          </p:cNvPr>
          <p:cNvSpPr>
            <a:spLocks noGrp="1" noRot="1" noChangeAspect="1" noChangeArrowheads="1"/>
          </p:cNvSpPr>
          <p:nvPr>
            <p:ph type="sldImg" idx="2"/>
          </p:nvPr>
        </p:nvSpPr>
        <p:spPr bwMode="auto">
          <a:xfrm>
            <a:off x="904875" y="742950"/>
            <a:ext cx="4926013" cy="3695700"/>
          </a:xfrm>
          <a:prstGeom prst="rect">
            <a:avLst/>
          </a:prstGeom>
          <a:noFill/>
          <a:ln w="9525">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6149" name="Rectangle 5">
            <a:extLst>
              <a:ext uri="{FF2B5EF4-FFF2-40B4-BE49-F238E27FC236}">
                <a16:creationId xmlns:a16="http://schemas.microsoft.com/office/drawing/2014/main" id="{95FEE613-C986-436A-A95B-FAB3B0CBE23E}"/>
              </a:ext>
            </a:extLst>
          </p:cNvPr>
          <p:cNvSpPr>
            <a:spLocks noGrp="1" noChangeArrowheads="1"/>
          </p:cNvSpPr>
          <p:nvPr>
            <p:ph type="body" sz="quarter" idx="3"/>
          </p:nvPr>
        </p:nvSpPr>
        <p:spPr bwMode="auto">
          <a:xfrm>
            <a:off x="898527" y="4684715"/>
            <a:ext cx="4938713" cy="44386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7" tIns="45754" rIns="91507" bIns="45754" numCol="1" anchor="t" anchorCtr="0" compatLnSpc="1">
            <a:prstTxWarp prst="textNoShape">
              <a:avLst/>
            </a:prstTxWarp>
          </a:bodyPr>
          <a:lstStyle/>
          <a:p>
            <a:pPr lvl="0"/>
            <a:r>
              <a:rPr lang="ja-JP" altLang="en-US" noProof="0"/>
              <a:t>マスターテキストの書式設定</a:t>
            </a:r>
          </a:p>
          <a:p>
            <a:pPr lvl="1"/>
            <a:r>
              <a:rPr lang="ja-JP" altLang="en-US" noProof="0"/>
              <a:t>第 2 レベル</a:t>
            </a:r>
          </a:p>
          <a:p>
            <a:pPr lvl="2"/>
            <a:r>
              <a:rPr lang="ja-JP" altLang="en-US" noProof="0"/>
              <a:t>第 3 レベル</a:t>
            </a:r>
          </a:p>
          <a:p>
            <a:pPr lvl="3"/>
            <a:r>
              <a:rPr lang="ja-JP" altLang="en-US" noProof="0"/>
              <a:t>第 4 レベル</a:t>
            </a:r>
          </a:p>
          <a:p>
            <a:pPr lvl="4"/>
            <a:r>
              <a:rPr lang="ja-JP" altLang="en-US" noProof="0"/>
              <a:t>第 5 レベル</a:t>
            </a:r>
          </a:p>
        </p:txBody>
      </p:sp>
      <p:sp>
        <p:nvSpPr>
          <p:cNvPr id="6150" name="Rectangle 6">
            <a:extLst>
              <a:ext uri="{FF2B5EF4-FFF2-40B4-BE49-F238E27FC236}">
                <a16:creationId xmlns:a16="http://schemas.microsoft.com/office/drawing/2014/main" id="{7726D733-72C5-4644-A117-EC75A0EA63FF}"/>
              </a:ext>
            </a:extLst>
          </p:cNvPr>
          <p:cNvSpPr>
            <a:spLocks noGrp="1" noChangeArrowheads="1"/>
          </p:cNvSpPr>
          <p:nvPr>
            <p:ph type="ftr" sz="quarter" idx="4"/>
          </p:nvPr>
        </p:nvSpPr>
        <p:spPr bwMode="auto">
          <a:xfrm>
            <a:off x="0" y="9372602"/>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7" tIns="45754" rIns="91507" bIns="45754" numCol="1" anchor="b" anchorCtr="0" compatLnSpc="1">
            <a:prstTxWarp prst="textNoShape">
              <a:avLst/>
            </a:prstTxWarp>
          </a:bodyPr>
          <a:lstStyle>
            <a:lvl1pPr defTabSz="915592" eaLnBrk="0" hangingPunct="0">
              <a:spcBef>
                <a:spcPct val="0"/>
              </a:spcBef>
              <a:buClrTx/>
              <a:buSzTx/>
              <a:buFontTx/>
              <a:buNone/>
              <a:defRPr sz="1000">
                <a:latin typeface="Times New Roman" pitchFamily="18" charset="0"/>
                <a:ea typeface="ＭＳ Ｐゴシック" pitchFamily="50" charset="-128"/>
              </a:defRPr>
            </a:lvl1pPr>
          </a:lstStyle>
          <a:p>
            <a:pPr>
              <a:defRPr/>
            </a:pPr>
            <a:endParaRPr lang="en-US" altLang="ja-JP"/>
          </a:p>
        </p:txBody>
      </p:sp>
      <p:sp>
        <p:nvSpPr>
          <p:cNvPr id="6151" name="Rectangle 7">
            <a:extLst>
              <a:ext uri="{FF2B5EF4-FFF2-40B4-BE49-F238E27FC236}">
                <a16:creationId xmlns:a16="http://schemas.microsoft.com/office/drawing/2014/main" id="{6E420C91-545A-4465-A12F-27DA257FDF34}"/>
              </a:ext>
            </a:extLst>
          </p:cNvPr>
          <p:cNvSpPr>
            <a:spLocks noGrp="1" noChangeArrowheads="1"/>
          </p:cNvSpPr>
          <p:nvPr>
            <p:ph type="sldNum" sz="quarter" idx="5"/>
          </p:nvPr>
        </p:nvSpPr>
        <p:spPr bwMode="auto">
          <a:xfrm>
            <a:off x="3816352" y="9372602"/>
            <a:ext cx="2919413" cy="49371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507" tIns="45754" rIns="91507" bIns="45754" numCol="1" anchor="b" anchorCtr="0" compatLnSpc="1">
            <a:prstTxWarp prst="textNoShape">
              <a:avLst/>
            </a:prstTxWarp>
          </a:bodyPr>
          <a:lstStyle>
            <a:lvl1pPr algn="r" eaLnBrk="0" hangingPunct="0">
              <a:spcBef>
                <a:spcPct val="0"/>
              </a:spcBef>
              <a:buClrTx/>
              <a:buSzTx/>
              <a:buFontTx/>
              <a:buNone/>
              <a:defRPr sz="1000">
                <a:latin typeface="Times New Roman" panose="02020603050405020304" pitchFamily="18" charset="0"/>
              </a:defRPr>
            </a:lvl1pPr>
          </a:lstStyle>
          <a:p>
            <a:pPr>
              <a:defRPr/>
            </a:pPr>
            <a:fld id="{6E6CB244-9DDE-425B-85A1-61577887FF8D}" type="slidenum">
              <a:rPr lang="ja-JP" altLang="en-US"/>
              <a:pPr>
                <a:defRPr/>
              </a:pPr>
              <a:t>‹#›</a:t>
            </a:fld>
            <a:endParaRPr lang="en-US" altLang="ja-JP"/>
          </a:p>
        </p:txBody>
      </p:sp>
    </p:spTree>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1pPr>
    <a:lvl2pPr marL="4572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2pPr>
    <a:lvl3pPr marL="9144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3pPr>
    <a:lvl4pPr marL="13716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4pPr>
    <a:lvl5pPr marL="1828800" algn="l" rtl="0" eaLnBrk="0" fontAlgn="base" hangingPunct="0">
      <a:spcBef>
        <a:spcPct val="30000"/>
      </a:spcBef>
      <a:spcAft>
        <a:spcPct val="0"/>
      </a:spcAft>
      <a:defRPr kumimoji="1" sz="1200" kern="1200">
        <a:solidFill>
          <a:schemeClr val="tx1"/>
        </a:solidFill>
        <a:latin typeface="Times New Roman" pitchFamily="18" charset="0"/>
        <a:ea typeface="ＭＳ Ｐ明朝" pitchFamily="18" charset="-128"/>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7">
            <a:extLst>
              <a:ext uri="{FF2B5EF4-FFF2-40B4-BE49-F238E27FC236}">
                <a16:creationId xmlns:a16="http://schemas.microsoft.com/office/drawing/2014/main" id="{06125494-64F8-4795-BC8C-0E1B8F43D438}"/>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6712A36-82EB-4D65-9960-A1C8687115F4}" type="slidenum">
              <a:rPr lang="ja-JP" altLang="en-US" sz="1000">
                <a:ea typeface="ＭＳ Ｐゴシック" panose="020B0600070205080204" pitchFamily="50" charset="-128"/>
              </a:rPr>
              <a:pPr>
                <a:spcBef>
                  <a:spcPct val="0"/>
                </a:spcBef>
              </a:pPr>
              <a:t>1</a:t>
            </a:fld>
            <a:endParaRPr lang="en-US" altLang="ja-JP" sz="1000">
              <a:ea typeface="ＭＳ Ｐゴシック" panose="020B0600070205080204" pitchFamily="50" charset="-128"/>
            </a:endParaRPr>
          </a:p>
        </p:txBody>
      </p:sp>
      <p:sp>
        <p:nvSpPr>
          <p:cNvPr id="6147" name="Rectangle 2">
            <a:extLst>
              <a:ext uri="{FF2B5EF4-FFF2-40B4-BE49-F238E27FC236}">
                <a16:creationId xmlns:a16="http://schemas.microsoft.com/office/drawing/2014/main" id="{ADA9F121-7B24-41FC-A0F3-A66F64312EF2}"/>
              </a:ext>
            </a:extLst>
          </p:cNvPr>
          <p:cNvSpPr>
            <a:spLocks noGrp="1" noRot="1" noChangeAspect="1" noChangeArrowheads="1" noTextEdit="1"/>
          </p:cNvSpPr>
          <p:nvPr>
            <p:ph type="sldImg"/>
          </p:nvPr>
        </p:nvSpPr>
        <p:spPr>
          <a:ln/>
        </p:spPr>
      </p:sp>
      <p:sp>
        <p:nvSpPr>
          <p:cNvPr id="6148" name="Rectangle 3">
            <a:extLst>
              <a:ext uri="{FF2B5EF4-FFF2-40B4-BE49-F238E27FC236}">
                <a16:creationId xmlns:a16="http://schemas.microsoft.com/office/drawing/2014/main" id="{4E43790A-3645-45DC-BDCF-E537CCDA3E66}"/>
              </a:ext>
            </a:extLst>
          </p:cNvPr>
          <p:cNvSpPr>
            <a:spLocks noGrp="1" noChangeArrowheads="1"/>
          </p:cNvSpPr>
          <p:nvPr>
            <p:ph type="body" idx="1"/>
          </p:nvPr>
        </p:nvSpPr>
        <p:spPr>
          <a:noFill/>
        </p:spPr>
        <p:txBody>
          <a:bodyPr/>
          <a:lstStyle/>
          <a:p>
            <a:pPr eaLnBrk="1" hangingPunct="1"/>
            <a:endParaRPr lang="ja-JP" altLang="en-US"/>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D09AA77-6957-4986-BE42-CE658BB410C2}"/>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EA8269-2138-46D8-9A47-C2390E50E026}" type="slidenum">
              <a:rPr lang="ja-JP" altLang="en-US" sz="1000">
                <a:ea typeface="ＭＳ Ｐゴシック" panose="020B0600070205080204" pitchFamily="50" charset="-128"/>
              </a:rPr>
              <a:pPr>
                <a:spcBef>
                  <a:spcPct val="0"/>
                </a:spcBef>
              </a:pPr>
              <a:t>10</a:t>
            </a:fld>
            <a:endParaRPr lang="en-US" altLang="ja-JP" sz="1000">
              <a:ea typeface="ＭＳ Ｐゴシック" panose="020B0600070205080204" pitchFamily="50" charset="-128"/>
            </a:endParaRPr>
          </a:p>
        </p:txBody>
      </p:sp>
      <p:sp>
        <p:nvSpPr>
          <p:cNvPr id="14339" name="Rectangle 2">
            <a:extLst>
              <a:ext uri="{FF2B5EF4-FFF2-40B4-BE49-F238E27FC236}">
                <a16:creationId xmlns:a16="http://schemas.microsoft.com/office/drawing/2014/main" id="{EF6DE5DE-DD14-4E5A-9A38-860DB85A881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B0411DB2-4F0C-4FB0-9FAE-CE6E505F7E2E}"/>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１９７８年１０月３１日　日本代協にとって衝撃的なできごと</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通称「大蔵メモ」</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のちに日本代協会長に就任した佐藤貞一朗氏「行政が保険会社に先行して直接代理業協会に対し諮問を行うなど前代未聞のことであり、私たちはこのことに大きな感動と意義を見出したものだ」と発言。</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11930924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DA7BC96D-9283-6B61-1459-2027C8E511A0}"/>
            </a:ext>
          </a:extLst>
        </p:cNvPr>
        <p:cNvGrpSpPr/>
        <p:nvPr/>
      </p:nvGrpSpPr>
      <p:grpSpPr>
        <a:xfrm>
          <a:off x="0" y="0"/>
          <a:ext cx="0" cy="0"/>
          <a:chOff x="0" y="0"/>
          <a:chExt cx="0" cy="0"/>
        </a:xfrm>
      </p:grpSpPr>
      <p:sp>
        <p:nvSpPr>
          <p:cNvPr id="14338" name="Rectangle 7">
            <a:extLst>
              <a:ext uri="{FF2B5EF4-FFF2-40B4-BE49-F238E27FC236}">
                <a16:creationId xmlns:a16="http://schemas.microsoft.com/office/drawing/2014/main" id="{DB2E9696-137F-5754-0466-DA9DBCFFBC49}"/>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EA8269-2138-46D8-9A47-C2390E50E026}" type="slidenum">
              <a:rPr lang="ja-JP" altLang="en-US" sz="1000">
                <a:ea typeface="ＭＳ Ｐゴシック" panose="020B0600070205080204" pitchFamily="50" charset="-128"/>
              </a:rPr>
              <a:pPr>
                <a:spcBef>
                  <a:spcPct val="0"/>
                </a:spcBef>
              </a:pPr>
              <a:t>11</a:t>
            </a:fld>
            <a:endParaRPr lang="en-US" altLang="ja-JP" sz="1000">
              <a:ea typeface="ＭＳ Ｐゴシック" panose="020B0600070205080204" pitchFamily="50" charset="-128"/>
            </a:endParaRPr>
          </a:p>
        </p:txBody>
      </p:sp>
      <p:sp>
        <p:nvSpPr>
          <p:cNvPr id="14339" name="Rectangle 2">
            <a:extLst>
              <a:ext uri="{FF2B5EF4-FFF2-40B4-BE49-F238E27FC236}">
                <a16:creationId xmlns:a16="http://schemas.microsoft.com/office/drawing/2014/main" id="{8DF6A9E1-CCAA-888E-521C-296F2EE357AE}"/>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720CBC53-7ACF-E066-E426-22EC4BDB398C}"/>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１９９１年　藤田博之日本代協会長が海部大蔵大臣から辞令を受け、「保険募集の在り方」で保険審議会臨時委員として出席が実現し、その後は公的な場に日本代協代表者が出席するようになり、今に至っている。</a:t>
            </a:r>
          </a:p>
        </p:txBody>
      </p:sp>
    </p:spTree>
    <p:extLst>
      <p:ext uri="{BB962C8B-B14F-4D97-AF65-F5344CB8AC3E}">
        <p14:creationId xmlns:p14="http://schemas.microsoft.com/office/powerpoint/2010/main" val="88849914"/>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D09AA77-6957-4986-BE42-CE658BB410C2}"/>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EA8269-2138-46D8-9A47-C2390E50E026}" type="slidenum">
              <a:rPr lang="ja-JP" altLang="en-US" sz="1000">
                <a:ea typeface="ＭＳ Ｐゴシック" panose="020B0600070205080204" pitchFamily="50" charset="-128"/>
              </a:rPr>
              <a:pPr>
                <a:spcBef>
                  <a:spcPct val="0"/>
                </a:spcBef>
              </a:pPr>
              <a:t>12</a:t>
            </a:fld>
            <a:endParaRPr lang="en-US" altLang="ja-JP" sz="1000">
              <a:ea typeface="ＭＳ Ｐゴシック" panose="020B0600070205080204" pitchFamily="50" charset="-128"/>
            </a:endParaRPr>
          </a:p>
        </p:txBody>
      </p:sp>
      <p:sp>
        <p:nvSpPr>
          <p:cNvPr id="14339" name="Rectangle 2">
            <a:extLst>
              <a:ext uri="{FF2B5EF4-FFF2-40B4-BE49-F238E27FC236}">
                <a16:creationId xmlns:a16="http://schemas.microsoft.com/office/drawing/2014/main" id="{EF6DE5DE-DD14-4E5A-9A38-860DB85A881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B0411DB2-4F0C-4FB0-9FAE-CE6E505F7E2E}"/>
              </a:ext>
            </a:extLst>
          </p:cNvPr>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3152659259"/>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D09AA77-6957-4986-BE42-CE658BB410C2}"/>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EA8269-2138-46D8-9A47-C2390E50E026}" type="slidenum">
              <a:rPr lang="ja-JP" altLang="en-US" sz="1000">
                <a:ea typeface="ＭＳ Ｐゴシック" panose="020B0600070205080204" pitchFamily="50" charset="-128"/>
              </a:rPr>
              <a:pPr>
                <a:spcBef>
                  <a:spcPct val="0"/>
                </a:spcBef>
              </a:pPr>
              <a:t>13</a:t>
            </a:fld>
            <a:endParaRPr lang="en-US" altLang="ja-JP" sz="1000">
              <a:ea typeface="ＭＳ Ｐゴシック" panose="020B0600070205080204" pitchFamily="50" charset="-128"/>
            </a:endParaRPr>
          </a:p>
        </p:txBody>
      </p:sp>
      <p:sp>
        <p:nvSpPr>
          <p:cNvPr id="14339" name="Rectangle 2">
            <a:extLst>
              <a:ext uri="{FF2B5EF4-FFF2-40B4-BE49-F238E27FC236}">
                <a16:creationId xmlns:a16="http://schemas.microsoft.com/office/drawing/2014/main" id="{EF6DE5DE-DD14-4E5A-9A38-860DB85A881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B0411DB2-4F0C-4FB0-9FAE-CE6E505F7E2E}"/>
              </a:ext>
            </a:extLst>
          </p:cNvPr>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107336837"/>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D09AA77-6957-4986-BE42-CE658BB410C2}"/>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EA8269-2138-46D8-9A47-C2390E50E026}" type="slidenum">
              <a:rPr lang="ja-JP" altLang="en-US" sz="1000">
                <a:ea typeface="ＭＳ Ｐゴシック" panose="020B0600070205080204" pitchFamily="50" charset="-128"/>
              </a:rPr>
              <a:pPr>
                <a:spcBef>
                  <a:spcPct val="0"/>
                </a:spcBef>
              </a:pPr>
              <a:t>14</a:t>
            </a:fld>
            <a:endParaRPr lang="en-US" altLang="ja-JP" sz="1000">
              <a:ea typeface="ＭＳ Ｐゴシック" panose="020B0600070205080204" pitchFamily="50" charset="-128"/>
            </a:endParaRPr>
          </a:p>
        </p:txBody>
      </p:sp>
      <p:sp>
        <p:nvSpPr>
          <p:cNvPr id="14339" name="Rectangle 2">
            <a:extLst>
              <a:ext uri="{FF2B5EF4-FFF2-40B4-BE49-F238E27FC236}">
                <a16:creationId xmlns:a16="http://schemas.microsoft.com/office/drawing/2014/main" id="{EF6DE5DE-DD14-4E5A-9A38-860DB85A881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B0411DB2-4F0C-4FB0-9FAE-CE6E505F7E2E}"/>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・政治連盟誕生から１年２か月で代理店向け金融機関の融資が実現</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・地震保険制度の改定</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どちらも藤井裕久先生はじめ支援議員のお力添えと当時の政治連盟、日本代協役員の並々ならぬ努力のおかげ。</a:t>
            </a:r>
          </a:p>
        </p:txBody>
      </p:sp>
    </p:spTree>
    <p:extLst>
      <p:ext uri="{BB962C8B-B14F-4D97-AF65-F5344CB8AC3E}">
        <p14:creationId xmlns:p14="http://schemas.microsoft.com/office/powerpoint/2010/main" val="2705970353"/>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D09AA77-6957-4986-BE42-CE658BB410C2}"/>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EA8269-2138-46D8-9A47-C2390E50E026}" type="slidenum">
              <a:rPr lang="ja-JP" altLang="en-US" sz="1000">
                <a:ea typeface="ＭＳ Ｐゴシック" panose="020B0600070205080204" pitchFamily="50" charset="-128"/>
              </a:rPr>
              <a:pPr>
                <a:spcBef>
                  <a:spcPct val="0"/>
                </a:spcBef>
              </a:pPr>
              <a:t>15</a:t>
            </a:fld>
            <a:endParaRPr lang="en-US" altLang="ja-JP" sz="1000">
              <a:ea typeface="ＭＳ Ｐゴシック" panose="020B0600070205080204" pitchFamily="50" charset="-128"/>
            </a:endParaRPr>
          </a:p>
        </p:txBody>
      </p:sp>
      <p:sp>
        <p:nvSpPr>
          <p:cNvPr id="14339" name="Rectangle 2">
            <a:extLst>
              <a:ext uri="{FF2B5EF4-FFF2-40B4-BE49-F238E27FC236}">
                <a16:creationId xmlns:a16="http://schemas.microsoft.com/office/drawing/2014/main" id="{EF6DE5DE-DD14-4E5A-9A38-860DB85A881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B0411DB2-4F0C-4FB0-9FAE-CE6E505F7E2E}"/>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２００７年１月　現在の地震保険料控除制度が実現</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その翌年　①遺族、②医療、③介護、④老後の社会保障制度を補完する保険商品に係る保険料控除制度の創設</a:t>
            </a:r>
            <a:endParaRPr lang="en-US" altLang="ja-JP" dirty="0">
              <a:latin typeface="HG丸ｺﾞｼｯｸM-PRO" panose="020F0600000000000000" pitchFamily="50" charset="-128"/>
              <a:ea typeface="HG丸ｺﾞｼｯｸM-PRO" panose="020F0600000000000000" pitchFamily="50" charset="-128"/>
            </a:endParaRPr>
          </a:p>
          <a:p>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異常危険準備金：自然災害による保険金支払いの巨額化を受け、損保会社による異常危険準備金制度の積立率を５％⇒６％⇒１０％に引き上げ、損金算入して法人税の課税所得を減らすことができ、準備金の残高不足を防ぐもの。</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損害率５０％を超えると異常危険準備金を取り崩さなければならなかったものを２０２４年１２月の税制改正により５５％まで引き上げられることになり、さらなる異常危険準備金の備えができるようになった。併せて火災保険のみだったものが、火災・貨物・賠責の３区分を一体として準備金管理ができるようになり、火災の損害率が高くても貨物・賠責の損害率が低ければ準備金の取り崩しを抑制できるようになった。</a:t>
            </a:r>
          </a:p>
        </p:txBody>
      </p:sp>
    </p:spTree>
    <p:extLst>
      <p:ext uri="{BB962C8B-B14F-4D97-AF65-F5344CB8AC3E}">
        <p14:creationId xmlns:p14="http://schemas.microsoft.com/office/powerpoint/2010/main" val="2475754469"/>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D09AA77-6957-4986-BE42-CE658BB410C2}"/>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EA8269-2138-46D8-9A47-C2390E50E026}" type="slidenum">
              <a:rPr lang="ja-JP" altLang="en-US" sz="1000">
                <a:ea typeface="ＭＳ Ｐゴシック" panose="020B0600070205080204" pitchFamily="50" charset="-128"/>
              </a:rPr>
              <a:pPr>
                <a:spcBef>
                  <a:spcPct val="0"/>
                </a:spcBef>
              </a:pPr>
              <a:t>16</a:t>
            </a:fld>
            <a:endParaRPr lang="en-US" altLang="ja-JP" sz="1000">
              <a:ea typeface="ＭＳ Ｐゴシック" panose="020B0600070205080204" pitchFamily="50" charset="-128"/>
            </a:endParaRPr>
          </a:p>
        </p:txBody>
      </p:sp>
      <p:sp>
        <p:nvSpPr>
          <p:cNvPr id="14339" name="Rectangle 2">
            <a:extLst>
              <a:ext uri="{FF2B5EF4-FFF2-40B4-BE49-F238E27FC236}">
                <a16:creationId xmlns:a16="http://schemas.microsoft.com/office/drawing/2014/main" id="{EF6DE5DE-DD14-4E5A-9A38-860DB85A881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B0411DB2-4F0C-4FB0-9FAE-CE6E505F7E2E}"/>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弊害防止措置」：銀行が保険募集を行う際、優越的地位や影響力を行使することや、公平な競争を妨げることを防ぎ、預金や融資の取引で得た情報を不当に保険募集に利用することを防ぐために設けられた法規制</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これが撤廃されてしまうと、銀行等が「〇〇社長さん、御社のフリート契約に当行を〇〇％シェアインさせてくださいね！」となり、果たして融資を受けている社長は断ることができるか？</a:t>
            </a:r>
            <a:endParaRPr lang="en-US" altLang="ja-JP" dirty="0">
              <a:latin typeface="HG丸ｺﾞｼｯｸM-PRO" panose="020F0600000000000000" pitchFamily="50" charset="-128"/>
              <a:ea typeface="HG丸ｺﾞｼｯｸM-PRO" panose="020F0600000000000000"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HG丸ｺﾞｼｯｸM-PRO" panose="020F0600000000000000" pitchFamily="50" charset="-128"/>
                <a:ea typeface="HG丸ｺﾞｼｯｸM-PRO" panose="020F0600000000000000" pitchFamily="50" charset="-128"/>
              </a:rPr>
              <a:t>２０２４年４月　金融行政も共通認識を持っていただいていることを確認。</a:t>
            </a:r>
          </a:p>
          <a:p>
            <a:endParaRPr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12402920"/>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D09AA77-6957-4986-BE42-CE658BB410C2}"/>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EA8269-2138-46D8-9A47-C2390E50E026}" type="slidenum">
              <a:rPr lang="ja-JP" altLang="en-US" sz="1000">
                <a:ea typeface="ＭＳ Ｐゴシック" panose="020B0600070205080204" pitchFamily="50" charset="-128"/>
              </a:rPr>
              <a:pPr>
                <a:spcBef>
                  <a:spcPct val="0"/>
                </a:spcBef>
              </a:pPr>
              <a:t>17</a:t>
            </a:fld>
            <a:endParaRPr lang="en-US" altLang="ja-JP" sz="1000">
              <a:ea typeface="ＭＳ Ｐゴシック" panose="020B0600070205080204" pitchFamily="50" charset="-128"/>
            </a:endParaRPr>
          </a:p>
        </p:txBody>
      </p:sp>
      <p:sp>
        <p:nvSpPr>
          <p:cNvPr id="14339" name="Rectangle 2">
            <a:extLst>
              <a:ext uri="{FF2B5EF4-FFF2-40B4-BE49-F238E27FC236}">
                <a16:creationId xmlns:a16="http://schemas.microsoft.com/office/drawing/2014/main" id="{EF6DE5DE-DD14-4E5A-9A38-860DB85A881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B0411DB2-4F0C-4FB0-9FAE-CE6E505F7E2E}"/>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・国会議員の仕事とは？</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「法律を作ること、変えること」、「国予算を決定すること」、「内閣総理大臣を選ぶこと」等が主な仕事である。</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・日本における立法府とは、唯一の立法機関である国会</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・私たちは法律を作ることも変えることもできない。よって支援議員に委ねることで実現していく。</a:t>
            </a:r>
            <a:endParaRPr lang="en-US" altLang="ja-JP" dirty="0">
              <a:latin typeface="HG丸ｺﾞｼｯｸM-PRO" panose="020F0600000000000000" pitchFamily="50" charset="-128"/>
              <a:ea typeface="HG丸ｺﾞｼｯｸM-PRO" panose="020F0600000000000000"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HG丸ｺﾞｼｯｸM-PRO" panose="020F0600000000000000" pitchFamily="50" charset="-128"/>
                <a:ea typeface="HG丸ｺﾞｼｯｸM-PRO" panose="020F0600000000000000" pitchFamily="50" charset="-128"/>
              </a:rPr>
              <a:t>・２０２４年１１月オブザーバー出席してきたが、出席議員は問題認識を持っていることを確認した。</a:t>
            </a:r>
          </a:p>
          <a:p>
            <a:endParaRPr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826143208"/>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B281364-9E57-440E-9FE6-DBBB9CF830A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4D63D43-F642-4393-B223-F21FB8F13277}" type="slidenum">
              <a:rPr lang="ja-JP" altLang="en-US" sz="1000">
                <a:ea typeface="ＭＳ Ｐゴシック" panose="020B0600070205080204" pitchFamily="50" charset="-128"/>
              </a:rPr>
              <a:pPr>
                <a:spcBef>
                  <a:spcPct val="0"/>
                </a:spcBef>
              </a:pPr>
              <a:t>18</a:t>
            </a:fld>
            <a:endParaRPr lang="en-US" altLang="ja-JP" sz="1000">
              <a:ea typeface="ＭＳ Ｐゴシック" panose="020B0600070205080204" pitchFamily="50" charset="-128"/>
            </a:endParaRPr>
          </a:p>
        </p:txBody>
      </p:sp>
      <p:sp>
        <p:nvSpPr>
          <p:cNvPr id="40963" name="Rectangle 2">
            <a:extLst>
              <a:ext uri="{FF2B5EF4-FFF2-40B4-BE49-F238E27FC236}">
                <a16:creationId xmlns:a16="http://schemas.microsoft.com/office/drawing/2014/main" id="{BCB0D6DE-07D1-4FF5-A773-CA8738410546}"/>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9B6E7F7-F072-4840-9630-B8628D1482C3}"/>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今も多い「政治連盟を知らない」、「代協に政治連盟があるの？」、「存在は知っているけど、何をしているの？」という声</a:t>
            </a:r>
          </a:p>
        </p:txBody>
      </p:sp>
    </p:spTree>
    <p:extLst>
      <p:ext uri="{BB962C8B-B14F-4D97-AF65-F5344CB8AC3E}">
        <p14:creationId xmlns:p14="http://schemas.microsoft.com/office/powerpoint/2010/main" val="2018730592"/>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B281364-9E57-440E-9FE6-DBBB9CF830A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4D63D43-F642-4393-B223-F21FB8F13277}" type="slidenum">
              <a:rPr lang="ja-JP" altLang="en-US" sz="1000">
                <a:ea typeface="ＭＳ Ｐゴシック" panose="020B0600070205080204" pitchFamily="50" charset="-128"/>
              </a:rPr>
              <a:pPr>
                <a:spcBef>
                  <a:spcPct val="0"/>
                </a:spcBef>
              </a:pPr>
              <a:t>19</a:t>
            </a:fld>
            <a:endParaRPr lang="en-US" altLang="ja-JP" sz="1000">
              <a:ea typeface="ＭＳ Ｐゴシック" panose="020B0600070205080204" pitchFamily="50" charset="-128"/>
            </a:endParaRPr>
          </a:p>
        </p:txBody>
      </p:sp>
      <p:sp>
        <p:nvSpPr>
          <p:cNvPr id="40963" name="Rectangle 2">
            <a:extLst>
              <a:ext uri="{FF2B5EF4-FFF2-40B4-BE49-F238E27FC236}">
                <a16:creationId xmlns:a16="http://schemas.microsoft.com/office/drawing/2014/main" id="{BCB0D6DE-07D1-4FF5-A773-CA8738410546}"/>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9B6E7F7-F072-4840-9630-B8628D1482C3}"/>
              </a:ext>
            </a:extLst>
          </p:cNvPr>
          <p:cNvSpPr>
            <a:spLocks noGrp="1" noChangeArrowheads="1"/>
          </p:cNvSpPr>
          <p:nvPr>
            <p:ph type="body" idx="1"/>
          </p:nvPr>
        </p:nvSpPr>
        <p:spPr>
          <a:noFill/>
        </p:spPr>
        <p:txBody>
          <a:bodyPr/>
          <a:lstStyle/>
          <a:p>
            <a:endParaRPr lang="ja-JP" altLang="en-US"/>
          </a:p>
        </p:txBody>
      </p:sp>
    </p:spTree>
    <p:extLst>
      <p:ext uri="{BB962C8B-B14F-4D97-AF65-F5344CB8AC3E}">
        <p14:creationId xmlns:p14="http://schemas.microsoft.com/office/powerpoint/2010/main" val="314810242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5D6E7EF-190E-71EE-01BC-55939462936B}"/>
            </a:ext>
          </a:extLst>
        </p:cNvPr>
        <p:cNvGrpSpPr/>
        <p:nvPr/>
      </p:nvGrpSpPr>
      <p:grpSpPr>
        <a:xfrm>
          <a:off x="0" y="0"/>
          <a:ext cx="0" cy="0"/>
          <a:chOff x="0" y="0"/>
          <a:chExt cx="0" cy="0"/>
        </a:xfrm>
      </p:grpSpPr>
      <p:sp>
        <p:nvSpPr>
          <p:cNvPr id="8194" name="Rectangle 7">
            <a:extLst>
              <a:ext uri="{FF2B5EF4-FFF2-40B4-BE49-F238E27FC236}">
                <a16:creationId xmlns:a16="http://schemas.microsoft.com/office/drawing/2014/main" id="{4D6AE59B-6E87-33F8-90A5-59B5B1851893}"/>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0BEABA3-421F-4315-9EA1-84BF23CC73B3}" type="slidenum">
              <a:rPr lang="ja-JP" altLang="en-US" sz="1000">
                <a:ea typeface="ＭＳ Ｐゴシック" panose="020B0600070205080204" pitchFamily="50" charset="-128"/>
              </a:rPr>
              <a:pPr>
                <a:spcBef>
                  <a:spcPct val="0"/>
                </a:spcBef>
              </a:pPr>
              <a:t>2</a:t>
            </a:fld>
            <a:endParaRPr lang="en-US" altLang="ja-JP" sz="1000">
              <a:ea typeface="ＭＳ Ｐゴシック" panose="020B0600070205080204" pitchFamily="50" charset="-128"/>
            </a:endParaRPr>
          </a:p>
        </p:txBody>
      </p:sp>
      <p:sp>
        <p:nvSpPr>
          <p:cNvPr id="8195" name="Rectangle 2">
            <a:extLst>
              <a:ext uri="{FF2B5EF4-FFF2-40B4-BE49-F238E27FC236}">
                <a16:creationId xmlns:a16="http://schemas.microsoft.com/office/drawing/2014/main" id="{9308984D-634E-16EA-EEF6-D2B77971E7A3}"/>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6CEAF667-EA2F-8A58-3B8C-3ADBA8E629AE}"/>
              </a:ext>
            </a:extLst>
          </p:cNvPr>
          <p:cNvSpPr>
            <a:spLocks noGrp="1" noChangeArrowheads="1"/>
          </p:cNvSpPr>
          <p:nvPr>
            <p:ph type="body" idx="1"/>
          </p:nvPr>
        </p:nvSpPr>
        <p:spPr>
          <a:noFill/>
        </p:spPr>
        <p:txBody>
          <a:bodyPr/>
          <a:lstStyle/>
          <a:p>
            <a:pPr eaLnBrk="1" hangingPunct="1"/>
            <a:endParaRPr lang="ja-JP" altLang="en-US"/>
          </a:p>
        </p:txBody>
      </p:sp>
    </p:spTree>
    <p:extLst>
      <p:ext uri="{BB962C8B-B14F-4D97-AF65-F5344CB8AC3E}">
        <p14:creationId xmlns:p14="http://schemas.microsoft.com/office/powerpoint/2010/main" val="2665565769"/>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B281364-9E57-440E-9FE6-DBBB9CF830A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4D63D43-F642-4393-B223-F21FB8F13277}" type="slidenum">
              <a:rPr lang="ja-JP" altLang="en-US" sz="1000">
                <a:ea typeface="ＭＳ Ｐゴシック" panose="020B0600070205080204" pitchFamily="50" charset="-128"/>
              </a:rPr>
              <a:pPr>
                <a:spcBef>
                  <a:spcPct val="0"/>
                </a:spcBef>
              </a:pPr>
              <a:t>20</a:t>
            </a:fld>
            <a:endParaRPr lang="en-US" altLang="ja-JP" sz="1000">
              <a:ea typeface="ＭＳ Ｐゴシック" panose="020B0600070205080204" pitchFamily="50" charset="-128"/>
            </a:endParaRPr>
          </a:p>
        </p:txBody>
      </p:sp>
      <p:sp>
        <p:nvSpPr>
          <p:cNvPr id="40963" name="Rectangle 2">
            <a:extLst>
              <a:ext uri="{FF2B5EF4-FFF2-40B4-BE49-F238E27FC236}">
                <a16:creationId xmlns:a16="http://schemas.microsoft.com/office/drawing/2014/main" id="{BCB0D6DE-07D1-4FF5-A773-CA8738410546}"/>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9B6E7F7-F072-4840-9630-B8628D1482C3}"/>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・衆参合わせて１５４名の国会議員とお付き合い。日頃の関係性が重要であり、いざというときに代協のために汗をかいていただける関係に！</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98566279"/>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B281364-9E57-440E-9FE6-DBBB9CF830A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4D63D43-F642-4393-B223-F21FB8F13277}" type="slidenum">
              <a:rPr lang="ja-JP" altLang="en-US" sz="1000">
                <a:ea typeface="ＭＳ Ｐゴシック" panose="020B0600070205080204" pitchFamily="50" charset="-128"/>
              </a:rPr>
              <a:pPr>
                <a:spcBef>
                  <a:spcPct val="0"/>
                </a:spcBef>
              </a:pPr>
              <a:t>21</a:t>
            </a:fld>
            <a:endParaRPr lang="en-US" altLang="ja-JP" sz="1000">
              <a:ea typeface="ＭＳ Ｐゴシック" panose="020B0600070205080204" pitchFamily="50" charset="-128"/>
            </a:endParaRPr>
          </a:p>
        </p:txBody>
      </p:sp>
      <p:sp>
        <p:nvSpPr>
          <p:cNvPr id="40963" name="Rectangle 2">
            <a:extLst>
              <a:ext uri="{FF2B5EF4-FFF2-40B4-BE49-F238E27FC236}">
                <a16:creationId xmlns:a16="http://schemas.microsoft.com/office/drawing/2014/main" id="{BCB0D6DE-07D1-4FF5-A773-CA8738410546}"/>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9B6E7F7-F072-4840-9630-B8628D1482C3}"/>
              </a:ext>
            </a:extLst>
          </p:cNvPr>
          <p:cNvSpPr>
            <a:spLocks noGrp="1" noChangeArrowheads="1"/>
          </p:cNvSpPr>
          <p:nvPr>
            <p:ph type="body" idx="1"/>
          </p:nvPr>
        </p:nvSpPr>
        <p:spPr>
          <a:noFill/>
        </p:spPr>
        <p:txBody>
          <a:bodyPr/>
          <a:lstStyle/>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t>・政治家を使って圧力を感じさせること⇒行政が最も嫌がること。</a:t>
            </a:r>
          </a:p>
          <a:p>
            <a:endParaRPr lang="ja-JP" altLang="en-US" dirty="0"/>
          </a:p>
        </p:txBody>
      </p:sp>
    </p:spTree>
    <p:extLst>
      <p:ext uri="{BB962C8B-B14F-4D97-AF65-F5344CB8AC3E}">
        <p14:creationId xmlns:p14="http://schemas.microsoft.com/office/powerpoint/2010/main" val="2982588164"/>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B281364-9E57-440E-9FE6-DBBB9CF830A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4D63D43-F642-4393-B223-F21FB8F13277}" type="slidenum">
              <a:rPr lang="ja-JP" altLang="en-US" sz="1000">
                <a:ea typeface="ＭＳ Ｐゴシック" panose="020B0600070205080204" pitchFamily="50" charset="-128"/>
              </a:rPr>
              <a:pPr>
                <a:spcBef>
                  <a:spcPct val="0"/>
                </a:spcBef>
              </a:pPr>
              <a:t>22</a:t>
            </a:fld>
            <a:endParaRPr lang="en-US" altLang="ja-JP" sz="1000">
              <a:ea typeface="ＭＳ Ｐゴシック" panose="020B0600070205080204" pitchFamily="50" charset="-128"/>
            </a:endParaRPr>
          </a:p>
        </p:txBody>
      </p:sp>
      <p:sp>
        <p:nvSpPr>
          <p:cNvPr id="40963" name="Rectangle 2">
            <a:extLst>
              <a:ext uri="{FF2B5EF4-FFF2-40B4-BE49-F238E27FC236}">
                <a16:creationId xmlns:a16="http://schemas.microsoft.com/office/drawing/2014/main" id="{BCB0D6DE-07D1-4FF5-A773-CA8738410546}"/>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9B6E7F7-F072-4840-9630-B8628D1482C3}"/>
              </a:ext>
            </a:extLst>
          </p:cNvPr>
          <p:cNvSpPr>
            <a:spLocks noGrp="1" noChangeArrowheads="1"/>
          </p:cNvSpPr>
          <p:nvPr>
            <p:ph type="body" idx="1"/>
          </p:nvPr>
        </p:nvSpPr>
        <p:spPr>
          <a:noFill/>
        </p:spPr>
        <p:txBody>
          <a:bodyPr/>
          <a:lstStyle/>
          <a:p>
            <a:endParaRPr lang="ja-JP" altLang="en-US"/>
          </a:p>
        </p:txBody>
      </p:sp>
    </p:spTree>
    <p:extLst>
      <p:ext uri="{BB962C8B-B14F-4D97-AF65-F5344CB8AC3E}">
        <p14:creationId xmlns:p14="http://schemas.microsoft.com/office/powerpoint/2010/main" val="1413819025"/>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B281364-9E57-440E-9FE6-DBBB9CF830A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4D63D43-F642-4393-B223-F21FB8F13277}" type="slidenum">
              <a:rPr lang="ja-JP" altLang="en-US" sz="1000">
                <a:ea typeface="ＭＳ Ｐゴシック" panose="020B0600070205080204" pitchFamily="50" charset="-128"/>
              </a:rPr>
              <a:pPr>
                <a:spcBef>
                  <a:spcPct val="0"/>
                </a:spcBef>
              </a:pPr>
              <a:t>23</a:t>
            </a:fld>
            <a:endParaRPr lang="en-US" altLang="ja-JP" sz="1000">
              <a:ea typeface="ＭＳ Ｐゴシック" panose="020B0600070205080204" pitchFamily="50" charset="-128"/>
            </a:endParaRPr>
          </a:p>
        </p:txBody>
      </p:sp>
      <p:sp>
        <p:nvSpPr>
          <p:cNvPr id="40963" name="Rectangle 2">
            <a:extLst>
              <a:ext uri="{FF2B5EF4-FFF2-40B4-BE49-F238E27FC236}">
                <a16:creationId xmlns:a16="http://schemas.microsoft.com/office/drawing/2014/main" id="{BCB0D6DE-07D1-4FF5-A773-CA8738410546}"/>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9B6E7F7-F072-4840-9630-B8628D1482C3}"/>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２０２４年１２月末時点の政連加入率５２．７％</a:t>
            </a:r>
          </a:p>
        </p:txBody>
      </p:sp>
    </p:spTree>
    <p:extLst>
      <p:ext uri="{BB962C8B-B14F-4D97-AF65-F5344CB8AC3E}">
        <p14:creationId xmlns:p14="http://schemas.microsoft.com/office/powerpoint/2010/main" val="4114768093"/>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B281364-9E57-440E-9FE6-DBBB9CF830A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4D63D43-F642-4393-B223-F21FB8F13277}" type="slidenum">
              <a:rPr lang="ja-JP" altLang="en-US" sz="1000">
                <a:ea typeface="ＭＳ Ｐゴシック" panose="020B0600070205080204" pitchFamily="50" charset="-128"/>
              </a:rPr>
              <a:pPr>
                <a:spcBef>
                  <a:spcPct val="0"/>
                </a:spcBef>
              </a:pPr>
              <a:t>24</a:t>
            </a:fld>
            <a:endParaRPr lang="en-US" altLang="ja-JP" sz="1000">
              <a:ea typeface="ＭＳ Ｐゴシック" panose="020B0600070205080204" pitchFamily="50" charset="-128"/>
            </a:endParaRPr>
          </a:p>
        </p:txBody>
      </p:sp>
      <p:sp>
        <p:nvSpPr>
          <p:cNvPr id="40963" name="Rectangle 2">
            <a:extLst>
              <a:ext uri="{FF2B5EF4-FFF2-40B4-BE49-F238E27FC236}">
                <a16:creationId xmlns:a16="http://schemas.microsoft.com/office/drawing/2014/main" id="{BCB0D6DE-07D1-4FF5-A773-CA8738410546}"/>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9B6E7F7-F072-4840-9630-B8628D1482C3}"/>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１．と２．は前述の通り</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３．この１０年間で火災保険における水災補償付帯率が１２．２％減少しており、プロテクションギャップが広がっていくばかり。</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４．各都道府県で地元支援議員との対話の機会を増やす</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５．キャッシュレス化が進むことは望ましいが、事業者の負担は大きなものとなっている。行政も取り組んでくれているので、政治的なアクションも必要</a:t>
            </a:r>
          </a:p>
        </p:txBody>
      </p:sp>
    </p:spTree>
    <p:extLst>
      <p:ext uri="{BB962C8B-B14F-4D97-AF65-F5344CB8AC3E}">
        <p14:creationId xmlns:p14="http://schemas.microsoft.com/office/powerpoint/2010/main" val="3581555004"/>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a:extLst>
              <a:ext uri="{FF2B5EF4-FFF2-40B4-BE49-F238E27FC236}">
                <a16:creationId xmlns:a16="http://schemas.microsoft.com/office/drawing/2014/main" id="{EB281364-9E57-440E-9FE6-DBBB9CF830A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84D63D43-F642-4393-B223-F21FB8F13277}" type="slidenum">
              <a:rPr lang="ja-JP" altLang="en-US" sz="1000">
                <a:ea typeface="ＭＳ Ｐゴシック" panose="020B0600070205080204" pitchFamily="50" charset="-128"/>
              </a:rPr>
              <a:pPr>
                <a:spcBef>
                  <a:spcPct val="0"/>
                </a:spcBef>
              </a:pPr>
              <a:t>25</a:t>
            </a:fld>
            <a:endParaRPr lang="en-US" altLang="ja-JP" sz="1000">
              <a:ea typeface="ＭＳ Ｐゴシック" panose="020B0600070205080204" pitchFamily="50" charset="-128"/>
            </a:endParaRPr>
          </a:p>
        </p:txBody>
      </p:sp>
      <p:sp>
        <p:nvSpPr>
          <p:cNvPr id="40963" name="Rectangle 2">
            <a:extLst>
              <a:ext uri="{FF2B5EF4-FFF2-40B4-BE49-F238E27FC236}">
                <a16:creationId xmlns:a16="http://schemas.microsoft.com/office/drawing/2014/main" id="{BCB0D6DE-07D1-4FF5-A773-CA8738410546}"/>
              </a:ext>
            </a:extLst>
          </p:cNvPr>
          <p:cNvSpPr>
            <a:spLocks noGrp="1" noRot="1" noChangeAspect="1" noChangeArrowheads="1" noTextEdit="1"/>
          </p:cNvSpPr>
          <p:nvPr>
            <p:ph type="sldImg"/>
          </p:nvPr>
        </p:nvSpPr>
        <p:spPr>
          <a:ln/>
        </p:spPr>
      </p:sp>
      <p:sp>
        <p:nvSpPr>
          <p:cNvPr id="40964" name="Rectangle 3">
            <a:extLst>
              <a:ext uri="{FF2B5EF4-FFF2-40B4-BE49-F238E27FC236}">
                <a16:creationId xmlns:a16="http://schemas.microsoft.com/office/drawing/2014/main" id="{29B6E7F7-F072-4840-9630-B8628D1482C3}"/>
              </a:ext>
            </a:extLst>
          </p:cNvPr>
          <p:cNvSpPr>
            <a:spLocks noGrp="1" noChangeArrowheads="1"/>
          </p:cNvSpPr>
          <p:nvPr>
            <p:ph type="body" idx="1"/>
          </p:nvPr>
        </p:nvSpPr>
        <p:spPr>
          <a:noFill/>
        </p:spPr>
        <p:txBody>
          <a:bodyPr/>
          <a:lstStyle/>
          <a:p>
            <a:endParaRPr lang="ja-JP" altLang="en-US"/>
          </a:p>
        </p:txBody>
      </p:sp>
    </p:spTree>
    <p:extLst>
      <p:ext uri="{BB962C8B-B14F-4D97-AF65-F5344CB8AC3E}">
        <p14:creationId xmlns:p14="http://schemas.microsoft.com/office/powerpoint/2010/main" val="3191493152"/>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a:extLst>
              <a:ext uri="{FF2B5EF4-FFF2-40B4-BE49-F238E27FC236}">
                <a16:creationId xmlns:a16="http://schemas.microsoft.com/office/drawing/2014/main" id="{4D09AA77-6957-4986-BE42-CE658BB410C2}"/>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F6EA8269-2138-46D8-9A47-C2390E50E026}" type="slidenum">
              <a:rPr lang="ja-JP" altLang="en-US" sz="1000">
                <a:ea typeface="ＭＳ Ｐゴシック" panose="020B0600070205080204" pitchFamily="50" charset="-128"/>
              </a:rPr>
              <a:pPr>
                <a:spcBef>
                  <a:spcPct val="0"/>
                </a:spcBef>
              </a:pPr>
              <a:t>26</a:t>
            </a:fld>
            <a:endParaRPr lang="en-US" altLang="ja-JP" sz="1000">
              <a:ea typeface="ＭＳ Ｐゴシック" panose="020B0600070205080204" pitchFamily="50" charset="-128"/>
            </a:endParaRPr>
          </a:p>
        </p:txBody>
      </p:sp>
      <p:sp>
        <p:nvSpPr>
          <p:cNvPr id="14339" name="Rectangle 2">
            <a:extLst>
              <a:ext uri="{FF2B5EF4-FFF2-40B4-BE49-F238E27FC236}">
                <a16:creationId xmlns:a16="http://schemas.microsoft.com/office/drawing/2014/main" id="{EF6DE5DE-DD14-4E5A-9A38-860DB85A8813}"/>
              </a:ext>
            </a:extLst>
          </p:cNvPr>
          <p:cNvSpPr>
            <a:spLocks noGrp="1" noRot="1" noChangeAspect="1" noChangeArrowheads="1" noTextEdit="1"/>
          </p:cNvSpPr>
          <p:nvPr>
            <p:ph type="sldImg"/>
          </p:nvPr>
        </p:nvSpPr>
        <p:spPr>
          <a:ln/>
        </p:spPr>
      </p:sp>
      <p:sp>
        <p:nvSpPr>
          <p:cNvPr id="14340" name="Rectangle 3">
            <a:extLst>
              <a:ext uri="{FF2B5EF4-FFF2-40B4-BE49-F238E27FC236}">
                <a16:creationId xmlns:a16="http://schemas.microsoft.com/office/drawing/2014/main" id="{B0411DB2-4F0C-4FB0-9FAE-CE6E505F7E2E}"/>
              </a:ext>
            </a:extLst>
          </p:cNvPr>
          <p:cNvSpPr>
            <a:spLocks noGrp="1" noChangeArrowheads="1"/>
          </p:cNvSpPr>
          <p:nvPr>
            <p:ph type="body" idx="1"/>
          </p:nvPr>
        </p:nvSpPr>
        <p:spPr>
          <a:noFill/>
        </p:spPr>
        <p:txBody>
          <a:bodyPr/>
          <a:lstStyle/>
          <a:p>
            <a:endParaRPr lang="ja-JP" altLang="en-US" dirty="0"/>
          </a:p>
        </p:txBody>
      </p:sp>
    </p:spTree>
    <p:extLst>
      <p:ext uri="{BB962C8B-B14F-4D97-AF65-F5344CB8AC3E}">
        <p14:creationId xmlns:p14="http://schemas.microsoft.com/office/powerpoint/2010/main" val="2609525251"/>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6E6CB244-9DDE-425B-85A1-61577887FF8D}" type="slidenum">
              <a:rPr lang="ja-JP" altLang="en-US" smtClean="0"/>
              <a:pPr>
                <a:defRPr/>
              </a:pPr>
              <a:t>27</a:t>
            </a:fld>
            <a:endParaRPr lang="en-US" altLang="ja-JP"/>
          </a:p>
        </p:txBody>
      </p:sp>
    </p:spTree>
    <p:extLst>
      <p:ext uri="{BB962C8B-B14F-4D97-AF65-F5344CB8AC3E}">
        <p14:creationId xmlns:p14="http://schemas.microsoft.com/office/powerpoint/2010/main" val="239347311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317634E7-12A0-00B7-AEE5-B626911F4F8B}"/>
            </a:ext>
          </a:extLst>
        </p:cNvPr>
        <p:cNvGrpSpPr/>
        <p:nvPr/>
      </p:nvGrpSpPr>
      <p:grpSpPr>
        <a:xfrm>
          <a:off x="0" y="0"/>
          <a:ext cx="0" cy="0"/>
          <a:chOff x="0" y="0"/>
          <a:chExt cx="0" cy="0"/>
        </a:xfrm>
      </p:grpSpPr>
      <p:sp>
        <p:nvSpPr>
          <p:cNvPr id="8194" name="Rectangle 7">
            <a:extLst>
              <a:ext uri="{FF2B5EF4-FFF2-40B4-BE49-F238E27FC236}">
                <a16:creationId xmlns:a16="http://schemas.microsoft.com/office/drawing/2014/main" id="{302B6E95-66B8-A06D-7F90-E37CB125F00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0BEABA3-421F-4315-9EA1-84BF23CC73B3}" type="slidenum">
              <a:rPr lang="ja-JP" altLang="en-US" sz="1000">
                <a:ea typeface="ＭＳ Ｐゴシック" panose="020B0600070205080204" pitchFamily="50" charset="-128"/>
              </a:rPr>
              <a:pPr>
                <a:spcBef>
                  <a:spcPct val="0"/>
                </a:spcBef>
              </a:pPr>
              <a:t>3</a:t>
            </a:fld>
            <a:endParaRPr lang="en-US" altLang="ja-JP" sz="1000">
              <a:ea typeface="ＭＳ Ｐゴシック" panose="020B0600070205080204" pitchFamily="50" charset="-128"/>
            </a:endParaRPr>
          </a:p>
        </p:txBody>
      </p:sp>
      <p:sp>
        <p:nvSpPr>
          <p:cNvPr id="8195" name="Rectangle 2">
            <a:extLst>
              <a:ext uri="{FF2B5EF4-FFF2-40B4-BE49-F238E27FC236}">
                <a16:creationId xmlns:a16="http://schemas.microsoft.com/office/drawing/2014/main" id="{ECD92ECA-4B1A-093B-BC72-22934527BCEA}"/>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384600DE-B48C-9E8A-4FC5-8F7650E93188}"/>
              </a:ext>
            </a:extLst>
          </p:cNvPr>
          <p:cNvSpPr>
            <a:spLocks noGrp="1" noChangeArrowheads="1"/>
          </p:cNvSpPr>
          <p:nvPr>
            <p:ph type="body" idx="1"/>
          </p:nvPr>
        </p:nvSpPr>
        <p:spPr>
          <a:noFill/>
        </p:spPr>
        <p:txBody>
          <a:bodyPr/>
          <a:lstStyle/>
          <a:p>
            <a:pPr eaLnBrk="1" hangingPunct="1"/>
            <a:r>
              <a:rPr lang="ja-JP" altLang="en-US" dirty="0">
                <a:latin typeface="HG丸ｺﾞｼｯｸM-PRO" panose="020F0600000000000000" pitchFamily="50" charset="-128"/>
                <a:ea typeface="HG丸ｺﾞｼｯｸM-PRO" panose="020F0600000000000000" pitchFamily="50" charset="-128"/>
              </a:rPr>
              <a:t>政治資金規正法（規制法ではない）</a:t>
            </a:r>
            <a:endParaRPr lang="en-US" altLang="ja-JP" dirty="0">
              <a:latin typeface="HG丸ｺﾞｼｯｸM-PRO" panose="020F0600000000000000" pitchFamily="50" charset="-128"/>
              <a:ea typeface="HG丸ｺﾞｼｯｸM-PRO" panose="020F0600000000000000" pitchFamily="50" charset="-128"/>
            </a:endParaRPr>
          </a:p>
          <a:p>
            <a:pPr eaLnBrk="1" hangingPunct="1"/>
            <a:r>
              <a:rPr lang="ja-JP" altLang="en-US" dirty="0">
                <a:latin typeface="HG丸ｺﾞｼｯｸM-PRO" panose="020F0600000000000000" pitchFamily="50" charset="-128"/>
                <a:ea typeface="HG丸ｺﾞｼｯｸM-PRO" panose="020F0600000000000000" pitchFamily="50" charset="-128"/>
              </a:rPr>
              <a:t>・１９４８年制定</a:t>
            </a:r>
            <a:endParaRPr lang="en-US" altLang="ja-JP" dirty="0">
              <a:latin typeface="HG丸ｺﾞｼｯｸM-PRO" panose="020F0600000000000000" pitchFamily="50" charset="-128"/>
              <a:ea typeface="HG丸ｺﾞｼｯｸM-PRO" panose="020F0600000000000000" pitchFamily="50" charset="-128"/>
            </a:endParaRPr>
          </a:p>
          <a:p>
            <a:pPr eaLnBrk="1" hangingPunct="1"/>
            <a:r>
              <a:rPr lang="ja-JP" altLang="en-US" dirty="0">
                <a:latin typeface="HG丸ｺﾞｼｯｸM-PRO" panose="020F0600000000000000" pitchFamily="50" charset="-128"/>
                <a:ea typeface="HG丸ｺﾞｼｯｸM-PRO" panose="020F0600000000000000" pitchFamily="50" charset="-128"/>
              </a:rPr>
              <a:t>・政治資金収支報告書の提出義務</a:t>
            </a:r>
            <a:endParaRPr lang="en-US" altLang="ja-JP" dirty="0">
              <a:latin typeface="HG丸ｺﾞｼｯｸM-PRO" panose="020F0600000000000000" pitchFamily="50" charset="-128"/>
              <a:ea typeface="HG丸ｺﾞｼｯｸM-PRO" panose="020F0600000000000000" pitchFamily="50" charset="-128"/>
            </a:endParaRPr>
          </a:p>
          <a:p>
            <a:pPr eaLnBrk="1" hangingPunct="1"/>
            <a:r>
              <a:rPr lang="ja-JP" altLang="en-US" dirty="0">
                <a:latin typeface="HG丸ｺﾞｼｯｸM-PRO" panose="020F0600000000000000" pitchFamily="50" charset="-128"/>
                <a:ea typeface="HG丸ｺﾞｼｯｸM-PRO" panose="020F0600000000000000" pitchFamily="50" charset="-128"/>
              </a:rPr>
              <a:t>・外国人からの寄付の禁止</a:t>
            </a:r>
            <a:endParaRPr lang="en-US" altLang="ja-JP"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417503765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7">
            <a:extLst>
              <a:ext uri="{FF2B5EF4-FFF2-40B4-BE49-F238E27FC236}">
                <a16:creationId xmlns:a16="http://schemas.microsoft.com/office/drawing/2014/main" id="{4B9C3924-D60D-435D-A93B-2357AE469DBD}"/>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90BEABA3-421F-4315-9EA1-84BF23CC73B3}" type="slidenum">
              <a:rPr lang="ja-JP" altLang="en-US" sz="1000">
                <a:ea typeface="ＭＳ Ｐゴシック" panose="020B0600070205080204" pitchFamily="50" charset="-128"/>
              </a:rPr>
              <a:pPr>
                <a:spcBef>
                  <a:spcPct val="0"/>
                </a:spcBef>
              </a:pPr>
              <a:t>4</a:t>
            </a:fld>
            <a:endParaRPr lang="en-US" altLang="ja-JP" sz="1000">
              <a:ea typeface="ＭＳ Ｐゴシック" panose="020B0600070205080204" pitchFamily="50" charset="-128"/>
            </a:endParaRPr>
          </a:p>
        </p:txBody>
      </p:sp>
      <p:sp>
        <p:nvSpPr>
          <p:cNvPr id="8195" name="Rectangle 2">
            <a:extLst>
              <a:ext uri="{FF2B5EF4-FFF2-40B4-BE49-F238E27FC236}">
                <a16:creationId xmlns:a16="http://schemas.microsoft.com/office/drawing/2014/main" id="{5F2F4448-9BF4-4E97-8620-2E60D6697CB4}"/>
              </a:ext>
            </a:extLst>
          </p:cNvPr>
          <p:cNvSpPr>
            <a:spLocks noGrp="1" noRot="1" noChangeAspect="1" noChangeArrowheads="1" noTextEdit="1"/>
          </p:cNvSpPr>
          <p:nvPr>
            <p:ph type="sldImg"/>
          </p:nvPr>
        </p:nvSpPr>
        <p:spPr>
          <a:ln/>
        </p:spPr>
      </p:sp>
      <p:sp>
        <p:nvSpPr>
          <p:cNvPr id="8196" name="Rectangle 3">
            <a:extLst>
              <a:ext uri="{FF2B5EF4-FFF2-40B4-BE49-F238E27FC236}">
                <a16:creationId xmlns:a16="http://schemas.microsoft.com/office/drawing/2014/main" id="{00328E78-A3FC-423B-9457-8F70AC0C5483}"/>
              </a:ext>
            </a:extLst>
          </p:cNvPr>
          <p:cNvSpPr>
            <a:spLocks noGrp="1" noChangeArrowheads="1"/>
          </p:cNvSpPr>
          <p:nvPr>
            <p:ph type="body" idx="1"/>
          </p:nvPr>
        </p:nvSpPr>
        <p:spPr>
          <a:noFill/>
        </p:spPr>
        <p:txBody>
          <a:bodyPr/>
          <a:lstStyle/>
          <a:p>
            <a:pPr eaLnBrk="1" hangingPunct="1"/>
            <a:endParaRPr lang="ja-JP" altLang="en-US"/>
          </a:p>
        </p:txBody>
      </p:sp>
    </p:spTree>
    <p:extLst>
      <p:ext uri="{BB962C8B-B14F-4D97-AF65-F5344CB8AC3E}">
        <p14:creationId xmlns:p14="http://schemas.microsoft.com/office/powerpoint/2010/main" val="386225946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7">
            <a:extLst>
              <a:ext uri="{FF2B5EF4-FFF2-40B4-BE49-F238E27FC236}">
                <a16:creationId xmlns:a16="http://schemas.microsoft.com/office/drawing/2014/main" id="{E1DE7693-1004-4D0B-B2DD-C597B80C696E}"/>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04118C9E-92F5-4FF2-942A-27DE8114FEDB}" type="slidenum">
              <a:rPr lang="ja-JP" altLang="en-US" sz="1000">
                <a:ea typeface="ＭＳ Ｐゴシック" panose="020B0600070205080204" pitchFamily="50" charset="-128"/>
              </a:rPr>
              <a:pPr>
                <a:spcBef>
                  <a:spcPct val="0"/>
                </a:spcBef>
              </a:pPr>
              <a:t>5</a:t>
            </a:fld>
            <a:endParaRPr lang="en-US" altLang="ja-JP" sz="1000">
              <a:ea typeface="ＭＳ Ｐゴシック" panose="020B0600070205080204" pitchFamily="50" charset="-128"/>
            </a:endParaRPr>
          </a:p>
        </p:txBody>
      </p:sp>
      <p:sp>
        <p:nvSpPr>
          <p:cNvPr id="10243" name="Rectangle 2">
            <a:extLst>
              <a:ext uri="{FF2B5EF4-FFF2-40B4-BE49-F238E27FC236}">
                <a16:creationId xmlns:a16="http://schemas.microsoft.com/office/drawing/2014/main" id="{BEC3446A-9803-41A4-A0C2-5161C86CA66B}"/>
              </a:ext>
            </a:extLst>
          </p:cNvPr>
          <p:cNvSpPr>
            <a:spLocks noGrp="1" noRot="1" noChangeAspect="1" noChangeArrowheads="1" noTextEdit="1"/>
          </p:cNvSpPr>
          <p:nvPr>
            <p:ph type="sldImg"/>
          </p:nvPr>
        </p:nvSpPr>
        <p:spPr>
          <a:ln/>
        </p:spPr>
      </p:sp>
      <p:sp>
        <p:nvSpPr>
          <p:cNvPr id="10244" name="Rectangle 3">
            <a:extLst>
              <a:ext uri="{FF2B5EF4-FFF2-40B4-BE49-F238E27FC236}">
                <a16:creationId xmlns:a16="http://schemas.microsoft.com/office/drawing/2014/main" id="{11CC7D1F-2295-443F-A4DA-50FD0223164C}"/>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総務大臣届出団体の数</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①政党（１１団体）</a:t>
            </a:r>
            <a:r>
              <a:rPr lang="en-US" altLang="ja-JP" dirty="0">
                <a:latin typeface="HG丸ｺﾞｼｯｸM-PRO" panose="020F0600000000000000" pitchFamily="50" charset="-128"/>
                <a:ea typeface="HG丸ｺﾞｼｯｸM-PRO" panose="020F0600000000000000" pitchFamily="50" charset="-128"/>
              </a:rPr>
              <a:t>R6.11.5</a:t>
            </a:r>
            <a:r>
              <a:rPr lang="ja-JP" altLang="en-US" dirty="0">
                <a:latin typeface="HG丸ｺﾞｼｯｸM-PRO" panose="020F0600000000000000" pitchFamily="50" charset="-128"/>
                <a:ea typeface="HG丸ｺﾞｼｯｸM-PRO" panose="020F0600000000000000" pitchFamily="50" charset="-128"/>
              </a:rPr>
              <a:t>時点</a:t>
            </a:r>
            <a:endParaRPr lang="en-US" altLang="ja-JP" dirty="0">
              <a:latin typeface="HG丸ｺﾞｼｯｸM-PRO" panose="020F0600000000000000" pitchFamily="50" charset="-128"/>
              <a:ea typeface="HG丸ｺﾞｼｯｸM-PRO" panose="020F0600000000000000" pitchFamily="50" charset="-128"/>
            </a:endParaRPr>
          </a:p>
          <a:p>
            <a:r>
              <a:rPr lang="en-US" altLang="ja-JP" dirty="0">
                <a:latin typeface="HG丸ｺﾞｼｯｸM-PRO" panose="020F0600000000000000" pitchFamily="50" charset="-128"/>
                <a:ea typeface="HG丸ｺﾞｼｯｸM-PRO" panose="020F0600000000000000" pitchFamily="50" charset="-128"/>
              </a:rPr>
              <a:t>   </a:t>
            </a:r>
            <a:r>
              <a:rPr lang="ja-JP" altLang="en-US" dirty="0">
                <a:latin typeface="HG丸ｺﾞｼｯｸM-PRO" panose="020F0600000000000000" pitchFamily="50" charset="-128"/>
                <a:ea typeface="HG丸ｺﾞｼｯｸM-PRO" panose="020F0600000000000000" pitchFamily="50" charset="-128"/>
              </a:rPr>
              <a:t>政党の支部（１４５団体）</a:t>
            </a:r>
            <a:r>
              <a:rPr lang="en-US" altLang="ja-JP" dirty="0">
                <a:latin typeface="HG丸ｺﾞｼｯｸM-PRO" panose="020F0600000000000000" pitchFamily="50" charset="-128"/>
                <a:ea typeface="HG丸ｺﾞｼｯｸM-PRO" panose="020F0600000000000000" pitchFamily="50" charset="-128"/>
              </a:rPr>
              <a:t>R5.12.31</a:t>
            </a:r>
            <a:r>
              <a:rPr lang="ja-JP" altLang="en-US" dirty="0">
                <a:latin typeface="HG丸ｺﾞｼｯｸM-PRO" panose="020F0600000000000000" pitchFamily="50" charset="-128"/>
                <a:ea typeface="HG丸ｺﾞｼｯｸM-PRO" panose="020F0600000000000000" pitchFamily="50" charset="-128"/>
              </a:rPr>
              <a:t>時点</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②政治資金団体（３団体）</a:t>
            </a:r>
            <a:r>
              <a:rPr lang="en-US" altLang="ja-JP" dirty="0">
                <a:latin typeface="HG丸ｺﾞｼｯｸM-PRO" panose="020F0600000000000000" pitchFamily="50" charset="-128"/>
                <a:ea typeface="HG丸ｺﾞｼｯｸM-PRO" panose="020F0600000000000000" pitchFamily="50" charset="-128"/>
              </a:rPr>
              <a:t> R6.11.5</a:t>
            </a:r>
            <a:r>
              <a:rPr lang="ja-JP" altLang="en-US" dirty="0">
                <a:latin typeface="HG丸ｺﾞｼｯｸM-PRO" panose="020F0600000000000000" pitchFamily="50" charset="-128"/>
                <a:ea typeface="HG丸ｺﾞｼｯｸM-PRO" panose="020F0600000000000000" pitchFamily="50" charset="-128"/>
              </a:rPr>
              <a:t>時点</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③その他の政治団体（２，８７９団体）</a:t>
            </a:r>
            <a:r>
              <a:rPr lang="en-US" altLang="ja-JP" dirty="0">
                <a:latin typeface="HG丸ｺﾞｼｯｸM-PRO" panose="020F0600000000000000" pitchFamily="50" charset="-128"/>
                <a:ea typeface="HG丸ｺﾞｼｯｸM-PRO" panose="020F0600000000000000" pitchFamily="50" charset="-128"/>
              </a:rPr>
              <a:t>R5.12.31</a:t>
            </a:r>
            <a:r>
              <a:rPr lang="ja-JP" altLang="en-US" dirty="0">
                <a:latin typeface="HG丸ｺﾞｼｯｸM-PRO" panose="020F0600000000000000" pitchFamily="50" charset="-128"/>
                <a:ea typeface="HG丸ｺﾞｼｯｸM-PRO" panose="020F0600000000000000" pitchFamily="50" charset="-128"/>
              </a:rPr>
              <a:t>時点</a:t>
            </a: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3E25ED0D-7712-471C-B23D-22A4694AC8DF}"/>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42DF528-A822-42BB-9488-22B4613EA7E4}" type="slidenum">
              <a:rPr lang="ja-JP" altLang="en-US" sz="1000">
                <a:ea typeface="ＭＳ Ｐゴシック" panose="020B0600070205080204" pitchFamily="50" charset="-128"/>
              </a:rPr>
              <a:pPr>
                <a:spcBef>
                  <a:spcPct val="0"/>
                </a:spcBef>
              </a:pPr>
              <a:t>6</a:t>
            </a:fld>
            <a:endParaRPr lang="en-US" altLang="ja-JP" sz="1000">
              <a:ea typeface="ＭＳ Ｐゴシック" panose="020B0600070205080204" pitchFamily="50" charset="-128"/>
            </a:endParaRPr>
          </a:p>
        </p:txBody>
      </p:sp>
      <p:sp>
        <p:nvSpPr>
          <p:cNvPr id="12291" name="Rectangle 2">
            <a:extLst>
              <a:ext uri="{FF2B5EF4-FFF2-40B4-BE49-F238E27FC236}">
                <a16:creationId xmlns:a16="http://schemas.microsoft.com/office/drawing/2014/main" id="{71BB8A92-B426-4D24-8959-4AD99C2571BD}"/>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D20776D2-89E4-4DAD-A115-0C764C5E0964}"/>
              </a:ext>
            </a:extLst>
          </p:cNvPr>
          <p:cNvSpPr>
            <a:spLocks noGrp="1" noChangeArrowheads="1"/>
          </p:cNvSpPr>
          <p:nvPr>
            <p:ph type="body" idx="1"/>
          </p:nvPr>
        </p:nvSpPr>
        <p:spPr>
          <a:noFill/>
        </p:spPr>
        <p:txBody>
          <a:bodyPr/>
          <a:lstStyle/>
          <a:p>
            <a:endParaRPr lang="ja-JP" altLang="en-US"/>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9F5BD707-A03D-DFBE-2C80-FDB82A322F35}"/>
            </a:ext>
          </a:extLst>
        </p:cNvPr>
        <p:cNvGrpSpPr/>
        <p:nvPr/>
      </p:nvGrpSpPr>
      <p:grpSpPr>
        <a:xfrm>
          <a:off x="0" y="0"/>
          <a:ext cx="0" cy="0"/>
          <a:chOff x="0" y="0"/>
          <a:chExt cx="0" cy="0"/>
        </a:xfrm>
      </p:grpSpPr>
      <p:sp>
        <p:nvSpPr>
          <p:cNvPr id="12290" name="Rectangle 7">
            <a:extLst>
              <a:ext uri="{FF2B5EF4-FFF2-40B4-BE49-F238E27FC236}">
                <a16:creationId xmlns:a16="http://schemas.microsoft.com/office/drawing/2014/main" id="{5585EA3F-2E89-4439-9A05-07DB41C07E2F}"/>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42DF528-A822-42BB-9488-22B4613EA7E4}" type="slidenum">
              <a:rPr lang="ja-JP" altLang="en-US" sz="1000">
                <a:ea typeface="ＭＳ Ｐゴシック" panose="020B0600070205080204" pitchFamily="50" charset="-128"/>
              </a:rPr>
              <a:pPr>
                <a:spcBef>
                  <a:spcPct val="0"/>
                </a:spcBef>
              </a:pPr>
              <a:t>7</a:t>
            </a:fld>
            <a:endParaRPr lang="en-US" altLang="ja-JP" sz="1000">
              <a:ea typeface="ＭＳ Ｐゴシック" panose="020B0600070205080204" pitchFamily="50" charset="-128"/>
            </a:endParaRPr>
          </a:p>
        </p:txBody>
      </p:sp>
      <p:sp>
        <p:nvSpPr>
          <p:cNvPr id="12291" name="Rectangle 2">
            <a:extLst>
              <a:ext uri="{FF2B5EF4-FFF2-40B4-BE49-F238E27FC236}">
                <a16:creationId xmlns:a16="http://schemas.microsoft.com/office/drawing/2014/main" id="{1093A51D-A80F-A807-1F75-8A027ECB1DCB}"/>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18496F4C-0D8A-E4A3-D084-37A14E99830E}"/>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１．「保険審議会は意見を主張する場ではなく、審議会や行政などに意見を述べ保険の在り方を議論する場である。従って利害関係者、利益代表をメンバーとしておらず、いわば素人の集まりにいろいろな資料を基に公平な判断をお願いしている」というのが当時の行政の考え方。そのため代協代表者は参考人としての出席しか許されていなかった。</a:t>
            </a:r>
            <a:endParaRPr lang="en-US" altLang="ja-JP" dirty="0">
              <a:latin typeface="HG丸ｺﾞｼｯｸM-PRO" panose="020F0600000000000000" pitchFamily="50" charset="-128"/>
              <a:ea typeface="HG丸ｺﾞｼｯｸM-PRO" panose="020F0600000000000000" pitchFamily="50" charset="-128"/>
            </a:endParaRPr>
          </a:p>
          <a:p>
            <a:r>
              <a:rPr lang="ja-JP" altLang="en-US" dirty="0">
                <a:latin typeface="HG丸ｺﾞｼｯｸM-PRO" panose="020F0600000000000000" pitchFamily="50" charset="-128"/>
                <a:ea typeface="HG丸ｺﾞｼｯｸM-PRO" panose="020F0600000000000000" pitchFamily="50" charset="-128"/>
              </a:rPr>
              <a:t>２．代理店は保険会社と同じ損害保険業に分類され融資対象外となっていた。</a:t>
            </a:r>
          </a:p>
        </p:txBody>
      </p:sp>
    </p:spTree>
    <p:extLst>
      <p:ext uri="{BB962C8B-B14F-4D97-AF65-F5344CB8AC3E}">
        <p14:creationId xmlns:p14="http://schemas.microsoft.com/office/powerpoint/2010/main" val="11219643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7">
            <a:extLst>
              <a:ext uri="{FF2B5EF4-FFF2-40B4-BE49-F238E27FC236}">
                <a16:creationId xmlns:a16="http://schemas.microsoft.com/office/drawing/2014/main" id="{3E25ED0D-7712-471C-B23D-22A4694AC8DF}"/>
              </a:ext>
            </a:extLst>
          </p:cNvPr>
          <p:cNvSpPr>
            <a:spLocks noGrp="1" noChangeArrowheads="1"/>
          </p:cNvSpPr>
          <p:nvPr>
            <p:ph type="sldNum" sz="quarter" idx="5"/>
          </p:nvPr>
        </p:nvSpPr>
        <p:spPr>
          <a:noFill/>
        </p:spPr>
        <p:txBody>
          <a:bodyPr/>
          <a:lstStyle>
            <a:lvl1pPr>
              <a:spcBef>
                <a:spcPct val="30000"/>
              </a:spcBef>
              <a:defRPr kumimoji="1" sz="1200">
                <a:solidFill>
                  <a:schemeClr val="tx1"/>
                </a:solidFill>
                <a:latin typeface="Times New Roman" panose="02020603050405020304" pitchFamily="18" charset="0"/>
                <a:ea typeface="ＭＳ Ｐ明朝" panose="02020600040205080304" pitchFamily="18" charset="-128"/>
              </a:defRPr>
            </a:lvl1pPr>
            <a:lvl2pPr marL="733304" indent="-279353">
              <a:spcBef>
                <a:spcPct val="30000"/>
              </a:spcBef>
              <a:defRPr kumimoji="1" sz="1200">
                <a:solidFill>
                  <a:schemeClr val="tx1"/>
                </a:solidFill>
                <a:latin typeface="Times New Roman" panose="02020603050405020304" pitchFamily="18" charset="0"/>
                <a:ea typeface="ＭＳ Ｐ明朝" panose="02020600040205080304" pitchFamily="18" charset="-128"/>
              </a:defRPr>
            </a:lvl2pPr>
            <a:lvl3pPr marL="1128527"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3pPr>
            <a:lvl4pPr marL="1584063"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4pPr>
            <a:lvl5pPr marL="2036426" indent="-223800">
              <a:spcBef>
                <a:spcPct val="30000"/>
              </a:spcBef>
              <a:defRPr kumimoji="1" sz="1200">
                <a:solidFill>
                  <a:schemeClr val="tx1"/>
                </a:solidFill>
                <a:latin typeface="Times New Roman" panose="02020603050405020304" pitchFamily="18" charset="0"/>
                <a:ea typeface="ＭＳ Ｐ明朝" panose="02020600040205080304" pitchFamily="18" charset="-128"/>
              </a:defRPr>
            </a:lvl5pPr>
            <a:lvl6pPr marL="2493550"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6pPr>
            <a:lvl7pPr marL="2950675"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7pPr>
            <a:lvl8pPr marL="3407798"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8pPr>
            <a:lvl9pPr marL="3864923" indent="-223800" eaLnBrk="0" fontAlgn="base" hangingPunct="0">
              <a:spcBef>
                <a:spcPct val="30000"/>
              </a:spcBef>
              <a:spcAft>
                <a:spcPct val="0"/>
              </a:spcAft>
              <a:defRPr kumimoji="1" sz="1200">
                <a:solidFill>
                  <a:schemeClr val="tx1"/>
                </a:solidFill>
                <a:latin typeface="Times New Roman" panose="02020603050405020304" pitchFamily="18" charset="0"/>
                <a:ea typeface="ＭＳ Ｐ明朝" panose="02020600040205080304" pitchFamily="18" charset="-128"/>
              </a:defRPr>
            </a:lvl9pPr>
          </a:lstStyle>
          <a:p>
            <a:pPr>
              <a:spcBef>
                <a:spcPct val="0"/>
              </a:spcBef>
            </a:pPr>
            <a:fld id="{B42DF528-A822-42BB-9488-22B4613EA7E4}" type="slidenum">
              <a:rPr lang="ja-JP" altLang="en-US" sz="1000">
                <a:ea typeface="ＭＳ Ｐゴシック" panose="020B0600070205080204" pitchFamily="50" charset="-128"/>
              </a:rPr>
              <a:pPr>
                <a:spcBef>
                  <a:spcPct val="0"/>
                </a:spcBef>
              </a:pPr>
              <a:t>8</a:t>
            </a:fld>
            <a:endParaRPr lang="en-US" altLang="ja-JP" sz="1000">
              <a:ea typeface="ＭＳ Ｐゴシック" panose="020B0600070205080204" pitchFamily="50" charset="-128"/>
            </a:endParaRPr>
          </a:p>
        </p:txBody>
      </p:sp>
      <p:sp>
        <p:nvSpPr>
          <p:cNvPr id="12291" name="Rectangle 2">
            <a:extLst>
              <a:ext uri="{FF2B5EF4-FFF2-40B4-BE49-F238E27FC236}">
                <a16:creationId xmlns:a16="http://schemas.microsoft.com/office/drawing/2014/main" id="{71BB8A92-B426-4D24-8959-4AD99C2571BD}"/>
              </a:ext>
            </a:extLst>
          </p:cNvPr>
          <p:cNvSpPr>
            <a:spLocks noGrp="1" noRot="1" noChangeAspect="1" noChangeArrowheads="1" noTextEdit="1"/>
          </p:cNvSpPr>
          <p:nvPr>
            <p:ph type="sldImg"/>
          </p:nvPr>
        </p:nvSpPr>
        <p:spPr>
          <a:ln/>
        </p:spPr>
      </p:sp>
      <p:sp>
        <p:nvSpPr>
          <p:cNvPr id="12292" name="Rectangle 3">
            <a:extLst>
              <a:ext uri="{FF2B5EF4-FFF2-40B4-BE49-F238E27FC236}">
                <a16:creationId xmlns:a16="http://schemas.microsoft.com/office/drawing/2014/main" id="{D20776D2-89E4-4DAD-A115-0C764C5E0964}"/>
              </a:ext>
            </a:extLst>
          </p:cNvPr>
          <p:cNvSpPr>
            <a:spLocks noGrp="1" noChangeArrowheads="1"/>
          </p:cNvSpPr>
          <p:nvPr>
            <p:ph type="body" idx="1"/>
          </p:nvPr>
        </p:nvSpPr>
        <p:spPr>
          <a:noFill/>
        </p:spPr>
        <p:txBody>
          <a:bodyPr/>
          <a:lstStyle/>
          <a:p>
            <a:r>
              <a:rPr lang="ja-JP" altLang="en-US" dirty="0">
                <a:latin typeface="HG丸ｺﾞｼｯｸM-PRO" panose="020F0600000000000000" pitchFamily="50" charset="-128"/>
                <a:ea typeface="HG丸ｺﾞｼｯｸM-PRO" panose="020F0600000000000000" pitchFamily="50" charset="-128"/>
              </a:rPr>
              <a:t>全代連＝全国損害保険代理業協会連合会</a:t>
            </a:r>
            <a:endParaRPr lang="en-US" altLang="ja-JP" dirty="0">
              <a:latin typeface="HG丸ｺﾞｼｯｸM-PRO" panose="020F0600000000000000" pitchFamily="50" charset="-128"/>
              <a:ea typeface="HG丸ｺﾞｼｯｸM-PRO" panose="020F0600000000000000" pitchFamily="50" charset="-128"/>
            </a:endParaRPr>
          </a:p>
          <a:p>
            <a:pPr marL="0" marR="0" lvl="0" indent="0" algn="l" defTabSz="914400" rtl="0" eaLnBrk="0" fontAlgn="base" latinLnBrk="0" hangingPunct="0">
              <a:lnSpc>
                <a:spcPct val="100000"/>
              </a:lnSpc>
              <a:spcBef>
                <a:spcPct val="30000"/>
              </a:spcBef>
              <a:spcAft>
                <a:spcPct val="0"/>
              </a:spcAft>
              <a:buClrTx/>
              <a:buSzTx/>
              <a:buFontTx/>
              <a:buNone/>
              <a:tabLst/>
              <a:defRPr/>
            </a:pPr>
            <a:r>
              <a:rPr lang="ja-JP" altLang="en-US" dirty="0">
                <a:latin typeface="HG丸ｺﾞｼｯｸM-PRO" panose="020F0600000000000000" pitchFamily="50" charset="-128"/>
                <a:ea typeface="HG丸ｺﾞｼｯｸM-PRO" panose="020F0600000000000000" pitchFamily="50" charset="-128"/>
              </a:rPr>
              <a:t>当時、大蔵官僚だった藤井裕久氏が政界進出することになり、代協に後援会が設置された。</a:t>
            </a:r>
          </a:p>
          <a:p>
            <a:endParaRPr lang="ja-JP" altLang="en-US"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756319337"/>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a:p>
        </p:txBody>
      </p:sp>
      <p:sp>
        <p:nvSpPr>
          <p:cNvPr id="4" name="スライド番号プレースホルダー 3"/>
          <p:cNvSpPr>
            <a:spLocks noGrp="1"/>
          </p:cNvSpPr>
          <p:nvPr>
            <p:ph type="sldNum" sz="quarter" idx="5"/>
          </p:nvPr>
        </p:nvSpPr>
        <p:spPr/>
        <p:txBody>
          <a:bodyPr/>
          <a:lstStyle/>
          <a:p>
            <a:pPr>
              <a:defRPr/>
            </a:pPr>
            <a:fld id="{6E6CB244-9DDE-425B-85A1-61577887FF8D}" type="slidenum">
              <a:rPr lang="ja-JP" altLang="en-US" smtClean="0"/>
              <a:pPr>
                <a:defRPr/>
              </a:pPr>
              <a:t>9</a:t>
            </a:fld>
            <a:endParaRPr lang="en-US" altLang="ja-JP"/>
          </a:p>
        </p:txBody>
      </p:sp>
    </p:spTree>
    <p:extLst>
      <p:ext uri="{BB962C8B-B14F-4D97-AF65-F5344CB8AC3E}">
        <p14:creationId xmlns:p14="http://schemas.microsoft.com/office/powerpoint/2010/main" val="215337752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grpSp>
        <p:nvGrpSpPr>
          <p:cNvPr id="4" name="Group 2">
            <a:extLst>
              <a:ext uri="{FF2B5EF4-FFF2-40B4-BE49-F238E27FC236}">
                <a16:creationId xmlns:a16="http://schemas.microsoft.com/office/drawing/2014/main" id="{B29F178F-4826-433E-8239-514504EA4EB5}"/>
              </a:ext>
            </a:extLst>
          </p:cNvPr>
          <p:cNvGrpSpPr>
            <a:grpSpLocks/>
          </p:cNvGrpSpPr>
          <p:nvPr/>
        </p:nvGrpSpPr>
        <p:grpSpPr bwMode="auto">
          <a:xfrm>
            <a:off x="0" y="0"/>
            <a:ext cx="9144000" cy="6858000"/>
            <a:chOff x="0" y="0"/>
            <a:chExt cx="5760" cy="4320"/>
          </a:xfrm>
        </p:grpSpPr>
        <p:sp>
          <p:nvSpPr>
            <p:cNvPr id="5" name="Rectangle 3">
              <a:extLst>
                <a:ext uri="{FF2B5EF4-FFF2-40B4-BE49-F238E27FC236}">
                  <a16:creationId xmlns:a16="http://schemas.microsoft.com/office/drawing/2014/main" id="{7CDA21BB-BB70-48C2-B24E-A9A0B9E83591}"/>
                </a:ext>
              </a:extLst>
            </p:cNvPr>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algn="ctr" eaLnBrk="1" hangingPunct="1">
                <a:defRPr/>
              </a:pPr>
              <a:endParaRPr kumimoji="0" lang="ja-JP" altLang="en-US" sz="2400" dirty="0">
                <a:latin typeface="Times New Roman" pitchFamily="18" charset="0"/>
              </a:endParaRPr>
            </a:p>
          </p:txBody>
        </p:sp>
        <p:sp>
          <p:nvSpPr>
            <p:cNvPr id="6" name="Rectangle 4">
              <a:extLst>
                <a:ext uri="{FF2B5EF4-FFF2-40B4-BE49-F238E27FC236}">
                  <a16:creationId xmlns:a16="http://schemas.microsoft.com/office/drawing/2014/main" id="{5F16F3D3-C20A-4168-BD2A-D3E151F84807}"/>
                </a:ext>
              </a:extLst>
            </p:cNvPr>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grpSp>
          <p:nvGrpSpPr>
            <p:cNvPr id="7" name="Group 5">
              <a:extLst>
                <a:ext uri="{FF2B5EF4-FFF2-40B4-BE49-F238E27FC236}">
                  <a16:creationId xmlns:a16="http://schemas.microsoft.com/office/drawing/2014/main" id="{0126B912-FEF5-442C-9F25-A4B5B59B8FDD}"/>
                </a:ext>
              </a:extLst>
            </p:cNvPr>
            <p:cNvGrpSpPr>
              <a:grpSpLocks/>
            </p:cNvGrpSpPr>
            <p:nvPr/>
          </p:nvGrpSpPr>
          <p:grpSpPr bwMode="auto">
            <a:xfrm>
              <a:off x="0" y="672"/>
              <a:ext cx="1806" cy="1989"/>
              <a:chOff x="0" y="672"/>
              <a:chExt cx="1806" cy="1989"/>
            </a:xfrm>
          </p:grpSpPr>
          <p:sp>
            <p:nvSpPr>
              <p:cNvPr id="8" name="Rectangle 6">
                <a:extLst>
                  <a:ext uri="{FF2B5EF4-FFF2-40B4-BE49-F238E27FC236}">
                    <a16:creationId xmlns:a16="http://schemas.microsoft.com/office/drawing/2014/main" id="{584362FA-014E-417D-A597-62676A0B2A6F}"/>
                  </a:ext>
                </a:extLst>
              </p:cNvPr>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9" name="Rectangle 7">
                <a:extLst>
                  <a:ext uri="{FF2B5EF4-FFF2-40B4-BE49-F238E27FC236}">
                    <a16:creationId xmlns:a16="http://schemas.microsoft.com/office/drawing/2014/main" id="{2B475FA5-DC6B-444F-94C0-BDE24EB65393}"/>
                  </a:ext>
                </a:extLst>
              </p:cNvPr>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0" name="Rectangle 8">
                <a:extLst>
                  <a:ext uri="{FF2B5EF4-FFF2-40B4-BE49-F238E27FC236}">
                    <a16:creationId xmlns:a16="http://schemas.microsoft.com/office/drawing/2014/main" id="{D2039A0D-EFDA-49D8-B503-774D6862ADCB}"/>
                  </a:ext>
                </a:extLst>
              </p:cNvPr>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1" name="Rectangle 9">
                <a:extLst>
                  <a:ext uri="{FF2B5EF4-FFF2-40B4-BE49-F238E27FC236}">
                    <a16:creationId xmlns:a16="http://schemas.microsoft.com/office/drawing/2014/main" id="{C0FFDF34-7086-4F21-93E9-5971230948F3}"/>
                  </a:ext>
                </a:extLst>
              </p:cNvPr>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2" name="Rectangle 10">
                <a:extLst>
                  <a:ext uri="{FF2B5EF4-FFF2-40B4-BE49-F238E27FC236}">
                    <a16:creationId xmlns:a16="http://schemas.microsoft.com/office/drawing/2014/main" id="{891CA709-1E12-49B4-91B7-4A440CEBB9ED}"/>
                  </a:ext>
                </a:extLst>
              </p:cNvPr>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3" name="Rectangle 11">
                <a:extLst>
                  <a:ext uri="{FF2B5EF4-FFF2-40B4-BE49-F238E27FC236}">
                    <a16:creationId xmlns:a16="http://schemas.microsoft.com/office/drawing/2014/main" id="{CB6604AF-2F73-425A-AB80-6982C77E7B3A}"/>
                  </a:ext>
                </a:extLst>
              </p:cNvPr>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4" name="Rectangle 12">
                <a:extLst>
                  <a:ext uri="{FF2B5EF4-FFF2-40B4-BE49-F238E27FC236}">
                    <a16:creationId xmlns:a16="http://schemas.microsoft.com/office/drawing/2014/main" id="{03EF32BB-799D-4906-A9E4-745DB8821396}"/>
                  </a:ext>
                </a:extLst>
              </p:cNvPr>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5" name="Rectangle 13">
                <a:extLst>
                  <a:ext uri="{FF2B5EF4-FFF2-40B4-BE49-F238E27FC236}">
                    <a16:creationId xmlns:a16="http://schemas.microsoft.com/office/drawing/2014/main" id="{A05FADF0-CDC2-4E3A-9C76-09095449A954}"/>
                  </a:ext>
                </a:extLst>
              </p:cNvPr>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6" name="Rectangle 14">
                <a:extLst>
                  <a:ext uri="{FF2B5EF4-FFF2-40B4-BE49-F238E27FC236}">
                    <a16:creationId xmlns:a16="http://schemas.microsoft.com/office/drawing/2014/main" id="{E21B9D87-7E68-470F-B331-7E283F1141A5}"/>
                  </a:ext>
                </a:extLst>
              </p:cNvPr>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7" name="Rectangle 15">
                <a:extLst>
                  <a:ext uri="{FF2B5EF4-FFF2-40B4-BE49-F238E27FC236}">
                    <a16:creationId xmlns:a16="http://schemas.microsoft.com/office/drawing/2014/main" id="{19D204E3-C769-403D-814F-A67B2ABCF5F5}"/>
                  </a:ext>
                </a:extLst>
              </p:cNvPr>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grpSp>
      </p:grpSp>
      <p:sp>
        <p:nvSpPr>
          <p:cNvPr id="188435"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ja-JP" altLang="en-US" noProof="0"/>
              <a:t>マスタ タイトルの書式設定</a:t>
            </a:r>
          </a:p>
        </p:txBody>
      </p:sp>
      <p:sp>
        <p:nvSpPr>
          <p:cNvPr id="188436"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ja-JP" altLang="en-US" noProof="0"/>
              <a:t>マスタ サブタイトルの書式設定</a:t>
            </a:r>
          </a:p>
        </p:txBody>
      </p:sp>
      <p:sp>
        <p:nvSpPr>
          <p:cNvPr id="18" name="Rectangle 16">
            <a:extLst>
              <a:ext uri="{FF2B5EF4-FFF2-40B4-BE49-F238E27FC236}">
                <a16:creationId xmlns:a16="http://schemas.microsoft.com/office/drawing/2014/main" id="{DC7CA11A-7F29-4ACF-9EF8-82E6DB29B35D}"/>
              </a:ext>
            </a:extLst>
          </p:cNvPr>
          <p:cNvSpPr>
            <a:spLocks noGrp="1" noChangeArrowheads="1"/>
          </p:cNvSpPr>
          <p:nvPr>
            <p:ph type="dt" sz="half" idx="10"/>
          </p:nvPr>
        </p:nvSpPr>
        <p:spPr>
          <a:xfrm>
            <a:off x="457200" y="6248400"/>
            <a:ext cx="2133600" cy="457200"/>
          </a:xfrm>
        </p:spPr>
        <p:txBody>
          <a:bodyPr/>
          <a:lstStyle>
            <a:lvl1pPr>
              <a:defRPr/>
            </a:lvl1pPr>
          </a:lstStyle>
          <a:p>
            <a:pPr>
              <a:defRPr/>
            </a:pPr>
            <a:endParaRPr lang="en-US" altLang="ja-JP"/>
          </a:p>
        </p:txBody>
      </p:sp>
      <p:sp>
        <p:nvSpPr>
          <p:cNvPr id="19" name="Rectangle 17">
            <a:extLst>
              <a:ext uri="{FF2B5EF4-FFF2-40B4-BE49-F238E27FC236}">
                <a16:creationId xmlns:a16="http://schemas.microsoft.com/office/drawing/2014/main" id="{C678D3BD-89BA-4371-BD40-6E54ECCAB9FB}"/>
              </a:ext>
            </a:extLst>
          </p:cNvPr>
          <p:cNvSpPr>
            <a:spLocks noGrp="1" noChangeArrowheads="1"/>
          </p:cNvSpPr>
          <p:nvPr>
            <p:ph type="ftr" sz="quarter" idx="11"/>
          </p:nvPr>
        </p:nvSpPr>
        <p:spPr/>
        <p:txBody>
          <a:bodyPr/>
          <a:lstStyle>
            <a:lvl1pPr>
              <a:defRPr/>
            </a:lvl1pPr>
          </a:lstStyle>
          <a:p>
            <a:pPr>
              <a:defRPr/>
            </a:pPr>
            <a:endParaRPr lang="en-US" altLang="ja-JP"/>
          </a:p>
        </p:txBody>
      </p:sp>
      <p:sp>
        <p:nvSpPr>
          <p:cNvPr id="20" name="Rectangle 18">
            <a:extLst>
              <a:ext uri="{FF2B5EF4-FFF2-40B4-BE49-F238E27FC236}">
                <a16:creationId xmlns:a16="http://schemas.microsoft.com/office/drawing/2014/main" id="{25D56AE3-709E-49B4-87EB-F5825A045745}"/>
              </a:ext>
            </a:extLst>
          </p:cNvPr>
          <p:cNvSpPr>
            <a:spLocks noGrp="1" noChangeArrowheads="1"/>
          </p:cNvSpPr>
          <p:nvPr>
            <p:ph type="sldNum" sz="quarter" idx="12"/>
          </p:nvPr>
        </p:nvSpPr>
        <p:spPr/>
        <p:txBody>
          <a:bodyPr/>
          <a:lstStyle>
            <a:lvl1pPr>
              <a:defRPr/>
            </a:lvl1pPr>
          </a:lstStyle>
          <a:p>
            <a:pPr>
              <a:defRPr/>
            </a:pPr>
            <a:fld id="{4D1D0CEA-F9EF-49AA-A046-218BF37EB6FA}" type="slidenum">
              <a:rPr lang="ja-JP" altLang="en-US"/>
              <a:pPr>
                <a:defRPr/>
              </a:pPr>
              <a:t>‹#›</a:t>
            </a:fld>
            <a:endParaRPr lang="en-US" altLang="ja-JP"/>
          </a:p>
        </p:txBody>
      </p:sp>
    </p:spTree>
    <p:extLst>
      <p:ext uri="{BB962C8B-B14F-4D97-AF65-F5344CB8AC3E}">
        <p14:creationId xmlns:p14="http://schemas.microsoft.com/office/powerpoint/2010/main" val="168582200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縦書きテキスト プレースホルダー 2"/>
          <p:cNvSpPr>
            <a:spLocks noGrp="1"/>
          </p:cNvSpPr>
          <p:nvPr>
            <p:ph type="body" orient="vert" idx="1"/>
          </p:nvPr>
        </p:nvSpPr>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a:extLst>
              <a:ext uri="{FF2B5EF4-FFF2-40B4-BE49-F238E27FC236}">
                <a16:creationId xmlns:a16="http://schemas.microsoft.com/office/drawing/2014/main" id="{3D46D099-10DF-4EA6-AFEE-E3AACC40A64E}"/>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a:extLst>
              <a:ext uri="{FF2B5EF4-FFF2-40B4-BE49-F238E27FC236}">
                <a16:creationId xmlns:a16="http://schemas.microsoft.com/office/drawing/2014/main" id="{20349E27-4771-4181-A4E8-2554CA9EAD86}"/>
              </a:ext>
            </a:extLst>
          </p:cNvPr>
          <p:cNvSpPr>
            <a:spLocks noGrp="1" noChangeArrowheads="1"/>
          </p:cNvSpPr>
          <p:nvPr>
            <p:ph type="sldNum" sz="quarter" idx="11"/>
          </p:nvPr>
        </p:nvSpPr>
        <p:spPr>
          <a:ln/>
        </p:spPr>
        <p:txBody>
          <a:bodyPr/>
          <a:lstStyle>
            <a:lvl1pPr>
              <a:defRPr/>
            </a:lvl1pPr>
          </a:lstStyle>
          <a:p>
            <a:pPr>
              <a:defRPr/>
            </a:pPr>
            <a:fld id="{632C10B7-AA9D-4E88-B59C-8B13268DF08E}" type="slidenum">
              <a:rPr lang="ja-JP" altLang="en-US"/>
              <a:pPr>
                <a:defRPr/>
              </a:pPr>
              <a:t>‹#›</a:t>
            </a:fld>
            <a:endParaRPr lang="en-US" altLang="ja-JP"/>
          </a:p>
        </p:txBody>
      </p:sp>
      <p:sp>
        <p:nvSpPr>
          <p:cNvPr id="6" name="Rectangle 16">
            <a:extLst>
              <a:ext uri="{FF2B5EF4-FFF2-40B4-BE49-F238E27FC236}">
                <a16:creationId xmlns:a16="http://schemas.microsoft.com/office/drawing/2014/main" id="{C284171B-A787-4ABD-B923-A68F168DC004}"/>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74449301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457200"/>
            <a:ext cx="2057400" cy="5410200"/>
          </a:xfrm>
        </p:spPr>
        <p:txBody>
          <a:bodyPr vert="eaVert"/>
          <a:lstStyle/>
          <a:p>
            <a:r>
              <a:rPr lang="ja-JP" altLang="en-US"/>
              <a:t>マスター タイトルの書式設定</a:t>
            </a:r>
          </a:p>
        </p:txBody>
      </p:sp>
      <p:sp>
        <p:nvSpPr>
          <p:cNvPr id="3" name="縦書きテキスト プレースホルダー 2"/>
          <p:cNvSpPr>
            <a:spLocks noGrp="1"/>
          </p:cNvSpPr>
          <p:nvPr>
            <p:ph type="body" orient="vert" idx="1"/>
          </p:nvPr>
        </p:nvSpPr>
        <p:spPr>
          <a:xfrm>
            <a:off x="457200" y="457200"/>
            <a:ext cx="6019800" cy="5410200"/>
          </a:xfrm>
        </p:spPr>
        <p:txBody>
          <a:bodyPr vert="eaVert"/>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a:extLst>
              <a:ext uri="{FF2B5EF4-FFF2-40B4-BE49-F238E27FC236}">
                <a16:creationId xmlns:a16="http://schemas.microsoft.com/office/drawing/2014/main" id="{DDF656E2-E030-4308-9D9F-E363249BCF16}"/>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a:extLst>
              <a:ext uri="{FF2B5EF4-FFF2-40B4-BE49-F238E27FC236}">
                <a16:creationId xmlns:a16="http://schemas.microsoft.com/office/drawing/2014/main" id="{78BD333E-53A4-47B8-83DC-D13D7218F2E9}"/>
              </a:ext>
            </a:extLst>
          </p:cNvPr>
          <p:cNvSpPr>
            <a:spLocks noGrp="1" noChangeArrowheads="1"/>
          </p:cNvSpPr>
          <p:nvPr>
            <p:ph type="sldNum" sz="quarter" idx="11"/>
          </p:nvPr>
        </p:nvSpPr>
        <p:spPr>
          <a:ln/>
        </p:spPr>
        <p:txBody>
          <a:bodyPr/>
          <a:lstStyle>
            <a:lvl1pPr>
              <a:defRPr/>
            </a:lvl1pPr>
          </a:lstStyle>
          <a:p>
            <a:pPr>
              <a:defRPr/>
            </a:pPr>
            <a:fld id="{F2633CB3-D049-48B8-8BC9-EA104C2BDA51}" type="slidenum">
              <a:rPr lang="ja-JP" altLang="en-US"/>
              <a:pPr>
                <a:defRPr/>
              </a:pPr>
              <a:t>‹#›</a:t>
            </a:fld>
            <a:endParaRPr lang="en-US" altLang="ja-JP"/>
          </a:p>
        </p:txBody>
      </p:sp>
      <p:sp>
        <p:nvSpPr>
          <p:cNvPr id="6" name="Rectangle 16">
            <a:extLst>
              <a:ext uri="{FF2B5EF4-FFF2-40B4-BE49-F238E27FC236}">
                <a16:creationId xmlns:a16="http://schemas.microsoft.com/office/drawing/2014/main" id="{3566F029-C61B-4714-BA70-A64EA98CAB30}"/>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24265041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idx="1"/>
          </p:nvPr>
        </p:nvSpPr>
        <p:spPr/>
        <p:txBody>
          <a:body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Rectangle 2">
            <a:extLst>
              <a:ext uri="{FF2B5EF4-FFF2-40B4-BE49-F238E27FC236}">
                <a16:creationId xmlns:a16="http://schemas.microsoft.com/office/drawing/2014/main" id="{5DDA62FC-D835-4092-8A8A-B5BAD73922F8}"/>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a:extLst>
              <a:ext uri="{FF2B5EF4-FFF2-40B4-BE49-F238E27FC236}">
                <a16:creationId xmlns:a16="http://schemas.microsoft.com/office/drawing/2014/main" id="{3EC9E019-14C0-488A-86D6-45E01C1763FE}"/>
              </a:ext>
            </a:extLst>
          </p:cNvPr>
          <p:cNvSpPr>
            <a:spLocks noGrp="1" noChangeArrowheads="1"/>
          </p:cNvSpPr>
          <p:nvPr>
            <p:ph type="sldNum" sz="quarter" idx="11"/>
          </p:nvPr>
        </p:nvSpPr>
        <p:spPr>
          <a:ln/>
        </p:spPr>
        <p:txBody>
          <a:bodyPr/>
          <a:lstStyle>
            <a:lvl1pPr>
              <a:defRPr/>
            </a:lvl1pPr>
          </a:lstStyle>
          <a:p>
            <a:pPr>
              <a:defRPr/>
            </a:pPr>
            <a:fld id="{138C6DAB-338A-4175-8103-B8CD7593D4C6}" type="slidenum">
              <a:rPr lang="ja-JP" altLang="en-US"/>
              <a:pPr>
                <a:defRPr/>
              </a:pPr>
              <a:t>‹#›</a:t>
            </a:fld>
            <a:endParaRPr lang="en-US" altLang="ja-JP"/>
          </a:p>
        </p:txBody>
      </p:sp>
      <p:sp>
        <p:nvSpPr>
          <p:cNvPr id="6" name="Rectangle 16">
            <a:extLst>
              <a:ext uri="{FF2B5EF4-FFF2-40B4-BE49-F238E27FC236}">
                <a16:creationId xmlns:a16="http://schemas.microsoft.com/office/drawing/2014/main" id="{0C1FB3EA-AAA7-48D7-933B-709976BC7A39}"/>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657128119"/>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a:t>マスター タイトルの書式設定</a:t>
            </a:r>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a:t>マスター テキストの書式設定</a:t>
            </a:r>
          </a:p>
        </p:txBody>
      </p:sp>
      <p:sp>
        <p:nvSpPr>
          <p:cNvPr id="4" name="Rectangle 2">
            <a:extLst>
              <a:ext uri="{FF2B5EF4-FFF2-40B4-BE49-F238E27FC236}">
                <a16:creationId xmlns:a16="http://schemas.microsoft.com/office/drawing/2014/main" id="{C8145D2B-DB15-4D59-8C4D-2F3C139606B7}"/>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5" name="Rectangle 3">
            <a:extLst>
              <a:ext uri="{FF2B5EF4-FFF2-40B4-BE49-F238E27FC236}">
                <a16:creationId xmlns:a16="http://schemas.microsoft.com/office/drawing/2014/main" id="{91F71E84-44C8-45DD-8648-3D7434BB786A}"/>
              </a:ext>
            </a:extLst>
          </p:cNvPr>
          <p:cNvSpPr>
            <a:spLocks noGrp="1" noChangeArrowheads="1"/>
          </p:cNvSpPr>
          <p:nvPr>
            <p:ph type="sldNum" sz="quarter" idx="11"/>
          </p:nvPr>
        </p:nvSpPr>
        <p:spPr>
          <a:ln/>
        </p:spPr>
        <p:txBody>
          <a:bodyPr/>
          <a:lstStyle>
            <a:lvl1pPr>
              <a:defRPr/>
            </a:lvl1pPr>
          </a:lstStyle>
          <a:p>
            <a:pPr>
              <a:defRPr/>
            </a:pPr>
            <a:fld id="{CBF40630-38F8-479C-B5A0-DA5A330DCAAC}" type="slidenum">
              <a:rPr lang="ja-JP" altLang="en-US"/>
              <a:pPr>
                <a:defRPr/>
              </a:pPr>
              <a:t>‹#›</a:t>
            </a:fld>
            <a:endParaRPr lang="en-US" altLang="ja-JP"/>
          </a:p>
        </p:txBody>
      </p:sp>
      <p:sp>
        <p:nvSpPr>
          <p:cNvPr id="6" name="Rectangle 16">
            <a:extLst>
              <a:ext uri="{FF2B5EF4-FFF2-40B4-BE49-F238E27FC236}">
                <a16:creationId xmlns:a16="http://schemas.microsoft.com/office/drawing/2014/main" id="{912CF2A8-E3C1-4321-B96A-B69AB1E5D646}"/>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27582902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コンテンツ プレースホルダー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コンテンツ プレースホルダー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Rectangle 2">
            <a:extLst>
              <a:ext uri="{FF2B5EF4-FFF2-40B4-BE49-F238E27FC236}">
                <a16:creationId xmlns:a16="http://schemas.microsoft.com/office/drawing/2014/main" id="{CFA526BC-9D1A-417B-9FCF-7DD5F46B2B8C}"/>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a:extLst>
              <a:ext uri="{FF2B5EF4-FFF2-40B4-BE49-F238E27FC236}">
                <a16:creationId xmlns:a16="http://schemas.microsoft.com/office/drawing/2014/main" id="{47818229-EAD4-45C9-9813-6364996C854C}"/>
              </a:ext>
            </a:extLst>
          </p:cNvPr>
          <p:cNvSpPr>
            <a:spLocks noGrp="1" noChangeArrowheads="1"/>
          </p:cNvSpPr>
          <p:nvPr>
            <p:ph type="sldNum" sz="quarter" idx="11"/>
          </p:nvPr>
        </p:nvSpPr>
        <p:spPr>
          <a:ln/>
        </p:spPr>
        <p:txBody>
          <a:bodyPr/>
          <a:lstStyle>
            <a:lvl1pPr>
              <a:defRPr/>
            </a:lvl1pPr>
          </a:lstStyle>
          <a:p>
            <a:pPr>
              <a:defRPr/>
            </a:pPr>
            <a:fld id="{0A721E4E-352A-441B-98C8-F4E625269F12}" type="slidenum">
              <a:rPr lang="ja-JP" altLang="en-US"/>
              <a:pPr>
                <a:defRPr/>
              </a:pPr>
              <a:t>‹#›</a:t>
            </a:fld>
            <a:endParaRPr lang="en-US" altLang="ja-JP"/>
          </a:p>
        </p:txBody>
      </p:sp>
      <p:sp>
        <p:nvSpPr>
          <p:cNvPr id="7" name="Rectangle 16">
            <a:extLst>
              <a:ext uri="{FF2B5EF4-FFF2-40B4-BE49-F238E27FC236}">
                <a16:creationId xmlns:a16="http://schemas.microsoft.com/office/drawing/2014/main" id="{0FE7BDB9-FCBB-4F4A-BD8E-2A0CD8AB31DE}"/>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47644175"/>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a:t>マスター タイトルの書式設定</a:t>
            </a:r>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7" name="Rectangle 2">
            <a:extLst>
              <a:ext uri="{FF2B5EF4-FFF2-40B4-BE49-F238E27FC236}">
                <a16:creationId xmlns:a16="http://schemas.microsoft.com/office/drawing/2014/main" id="{BB92E704-049F-470E-BC6F-BE57F12251E2}"/>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8" name="Rectangle 3">
            <a:extLst>
              <a:ext uri="{FF2B5EF4-FFF2-40B4-BE49-F238E27FC236}">
                <a16:creationId xmlns:a16="http://schemas.microsoft.com/office/drawing/2014/main" id="{C3D3B36E-EB96-47DE-8BB0-C172AAB552FB}"/>
              </a:ext>
            </a:extLst>
          </p:cNvPr>
          <p:cNvSpPr>
            <a:spLocks noGrp="1" noChangeArrowheads="1"/>
          </p:cNvSpPr>
          <p:nvPr>
            <p:ph type="sldNum" sz="quarter" idx="11"/>
          </p:nvPr>
        </p:nvSpPr>
        <p:spPr>
          <a:ln/>
        </p:spPr>
        <p:txBody>
          <a:bodyPr/>
          <a:lstStyle>
            <a:lvl1pPr>
              <a:defRPr/>
            </a:lvl1pPr>
          </a:lstStyle>
          <a:p>
            <a:pPr>
              <a:defRPr/>
            </a:pPr>
            <a:fld id="{40E2C175-FC49-4551-BE3D-0985ABB2BB19}" type="slidenum">
              <a:rPr lang="ja-JP" altLang="en-US"/>
              <a:pPr>
                <a:defRPr/>
              </a:pPr>
              <a:t>‹#›</a:t>
            </a:fld>
            <a:endParaRPr lang="en-US" altLang="ja-JP"/>
          </a:p>
        </p:txBody>
      </p:sp>
      <p:sp>
        <p:nvSpPr>
          <p:cNvPr id="9" name="Rectangle 16">
            <a:extLst>
              <a:ext uri="{FF2B5EF4-FFF2-40B4-BE49-F238E27FC236}">
                <a16:creationId xmlns:a16="http://schemas.microsoft.com/office/drawing/2014/main" id="{32109603-8CCE-4D70-A396-A83BD17530A4}"/>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42473694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a:t>マスター タイトルの書式設定</a:t>
            </a:r>
          </a:p>
        </p:txBody>
      </p:sp>
      <p:sp>
        <p:nvSpPr>
          <p:cNvPr id="3" name="Rectangle 2">
            <a:extLst>
              <a:ext uri="{FF2B5EF4-FFF2-40B4-BE49-F238E27FC236}">
                <a16:creationId xmlns:a16="http://schemas.microsoft.com/office/drawing/2014/main" id="{EF1760B0-3187-4F95-9D2D-557ABA3EAC14}"/>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4" name="Rectangle 3">
            <a:extLst>
              <a:ext uri="{FF2B5EF4-FFF2-40B4-BE49-F238E27FC236}">
                <a16:creationId xmlns:a16="http://schemas.microsoft.com/office/drawing/2014/main" id="{69CF7E89-CD0E-482A-82C0-89DEC800F6AC}"/>
              </a:ext>
            </a:extLst>
          </p:cNvPr>
          <p:cNvSpPr>
            <a:spLocks noGrp="1" noChangeArrowheads="1"/>
          </p:cNvSpPr>
          <p:nvPr>
            <p:ph type="sldNum" sz="quarter" idx="11"/>
          </p:nvPr>
        </p:nvSpPr>
        <p:spPr>
          <a:ln/>
        </p:spPr>
        <p:txBody>
          <a:bodyPr/>
          <a:lstStyle>
            <a:lvl1pPr>
              <a:defRPr/>
            </a:lvl1pPr>
          </a:lstStyle>
          <a:p>
            <a:pPr>
              <a:defRPr/>
            </a:pPr>
            <a:fld id="{640E6510-2CB9-479A-B89A-3726E56FF4A5}" type="slidenum">
              <a:rPr lang="ja-JP" altLang="en-US"/>
              <a:pPr>
                <a:defRPr/>
              </a:pPr>
              <a:t>‹#›</a:t>
            </a:fld>
            <a:endParaRPr lang="en-US" altLang="ja-JP"/>
          </a:p>
        </p:txBody>
      </p:sp>
      <p:sp>
        <p:nvSpPr>
          <p:cNvPr id="5" name="Rectangle 16">
            <a:extLst>
              <a:ext uri="{FF2B5EF4-FFF2-40B4-BE49-F238E27FC236}">
                <a16:creationId xmlns:a16="http://schemas.microsoft.com/office/drawing/2014/main" id="{B6CA5D78-F233-48E1-8696-3B647F6D5DF2}"/>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94863490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Rectangle 2">
            <a:extLst>
              <a:ext uri="{FF2B5EF4-FFF2-40B4-BE49-F238E27FC236}">
                <a16:creationId xmlns:a16="http://schemas.microsoft.com/office/drawing/2014/main" id="{9ECB4EDA-27E4-4234-B07B-CFB6D83AEA55}"/>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3" name="Rectangle 3">
            <a:extLst>
              <a:ext uri="{FF2B5EF4-FFF2-40B4-BE49-F238E27FC236}">
                <a16:creationId xmlns:a16="http://schemas.microsoft.com/office/drawing/2014/main" id="{5E4890EF-B566-4122-840A-C6C5146BF12C}"/>
              </a:ext>
            </a:extLst>
          </p:cNvPr>
          <p:cNvSpPr>
            <a:spLocks noGrp="1" noChangeArrowheads="1"/>
          </p:cNvSpPr>
          <p:nvPr>
            <p:ph type="sldNum" sz="quarter" idx="11"/>
          </p:nvPr>
        </p:nvSpPr>
        <p:spPr>
          <a:ln/>
        </p:spPr>
        <p:txBody>
          <a:bodyPr/>
          <a:lstStyle>
            <a:lvl1pPr>
              <a:defRPr/>
            </a:lvl1pPr>
          </a:lstStyle>
          <a:p>
            <a:pPr>
              <a:defRPr/>
            </a:pPr>
            <a:fld id="{864A11D2-C614-4415-9EBA-E8DC8760E7FD}" type="slidenum">
              <a:rPr lang="ja-JP" altLang="en-US"/>
              <a:pPr>
                <a:defRPr/>
              </a:pPr>
              <a:t>‹#›</a:t>
            </a:fld>
            <a:endParaRPr lang="en-US" altLang="ja-JP"/>
          </a:p>
        </p:txBody>
      </p:sp>
      <p:sp>
        <p:nvSpPr>
          <p:cNvPr id="4" name="Rectangle 16">
            <a:extLst>
              <a:ext uri="{FF2B5EF4-FFF2-40B4-BE49-F238E27FC236}">
                <a16:creationId xmlns:a16="http://schemas.microsoft.com/office/drawing/2014/main" id="{AAA44077-2E2C-4EA0-8378-D77120E26D34}"/>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15951763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a:t>マスター タイトルの書式設定</a:t>
            </a:r>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a:t>マスター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a:extLst>
              <a:ext uri="{FF2B5EF4-FFF2-40B4-BE49-F238E27FC236}">
                <a16:creationId xmlns:a16="http://schemas.microsoft.com/office/drawing/2014/main" id="{F9BCC9A8-0479-43A9-AB13-FDEBB5B1869D}"/>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a:extLst>
              <a:ext uri="{FF2B5EF4-FFF2-40B4-BE49-F238E27FC236}">
                <a16:creationId xmlns:a16="http://schemas.microsoft.com/office/drawing/2014/main" id="{B2A6999C-85CF-4905-BB91-88EAD4E8351A}"/>
              </a:ext>
            </a:extLst>
          </p:cNvPr>
          <p:cNvSpPr>
            <a:spLocks noGrp="1" noChangeArrowheads="1"/>
          </p:cNvSpPr>
          <p:nvPr>
            <p:ph type="sldNum" sz="quarter" idx="11"/>
          </p:nvPr>
        </p:nvSpPr>
        <p:spPr>
          <a:ln/>
        </p:spPr>
        <p:txBody>
          <a:bodyPr/>
          <a:lstStyle>
            <a:lvl1pPr>
              <a:defRPr/>
            </a:lvl1pPr>
          </a:lstStyle>
          <a:p>
            <a:pPr>
              <a:defRPr/>
            </a:pPr>
            <a:fld id="{DDA04534-CAE5-45F1-943F-CDE77750D703}" type="slidenum">
              <a:rPr lang="ja-JP" altLang="en-US"/>
              <a:pPr>
                <a:defRPr/>
              </a:pPr>
              <a:t>‹#›</a:t>
            </a:fld>
            <a:endParaRPr lang="en-US" altLang="ja-JP"/>
          </a:p>
        </p:txBody>
      </p:sp>
      <p:sp>
        <p:nvSpPr>
          <p:cNvPr id="7" name="Rectangle 16">
            <a:extLst>
              <a:ext uri="{FF2B5EF4-FFF2-40B4-BE49-F238E27FC236}">
                <a16:creationId xmlns:a16="http://schemas.microsoft.com/office/drawing/2014/main" id="{CFFAF9D8-9F3C-4783-8557-A9EB0E625BB3}"/>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200614123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a:t>マスター タイトルの書式設定</a:t>
            </a:r>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ja-JP" altLang="en-US" noProof="0" dirty="0"/>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a:t>マスター テキストの書式設定</a:t>
            </a:r>
          </a:p>
        </p:txBody>
      </p:sp>
      <p:sp>
        <p:nvSpPr>
          <p:cNvPr id="5" name="Rectangle 2">
            <a:extLst>
              <a:ext uri="{FF2B5EF4-FFF2-40B4-BE49-F238E27FC236}">
                <a16:creationId xmlns:a16="http://schemas.microsoft.com/office/drawing/2014/main" id="{81F329F3-6EB7-4D2C-8588-710B9657C074}"/>
              </a:ext>
            </a:extLst>
          </p:cNvPr>
          <p:cNvSpPr>
            <a:spLocks noGrp="1" noChangeArrowheads="1"/>
          </p:cNvSpPr>
          <p:nvPr>
            <p:ph type="ftr" sz="quarter" idx="10"/>
          </p:nvPr>
        </p:nvSpPr>
        <p:spPr>
          <a:ln/>
        </p:spPr>
        <p:txBody>
          <a:bodyPr/>
          <a:lstStyle>
            <a:lvl1pPr>
              <a:defRPr/>
            </a:lvl1pPr>
          </a:lstStyle>
          <a:p>
            <a:pPr>
              <a:defRPr/>
            </a:pPr>
            <a:endParaRPr lang="en-US" altLang="ja-JP"/>
          </a:p>
        </p:txBody>
      </p:sp>
      <p:sp>
        <p:nvSpPr>
          <p:cNvPr id="6" name="Rectangle 3">
            <a:extLst>
              <a:ext uri="{FF2B5EF4-FFF2-40B4-BE49-F238E27FC236}">
                <a16:creationId xmlns:a16="http://schemas.microsoft.com/office/drawing/2014/main" id="{49A740D8-5C11-4F8F-A0DC-5D02858B684F}"/>
              </a:ext>
            </a:extLst>
          </p:cNvPr>
          <p:cNvSpPr>
            <a:spLocks noGrp="1" noChangeArrowheads="1"/>
          </p:cNvSpPr>
          <p:nvPr>
            <p:ph type="sldNum" sz="quarter" idx="11"/>
          </p:nvPr>
        </p:nvSpPr>
        <p:spPr>
          <a:ln/>
        </p:spPr>
        <p:txBody>
          <a:bodyPr/>
          <a:lstStyle>
            <a:lvl1pPr>
              <a:defRPr/>
            </a:lvl1pPr>
          </a:lstStyle>
          <a:p>
            <a:pPr>
              <a:defRPr/>
            </a:pPr>
            <a:fld id="{61ADB864-8D7B-4BA3-BFBA-CC34201535F9}" type="slidenum">
              <a:rPr lang="ja-JP" altLang="en-US"/>
              <a:pPr>
                <a:defRPr/>
              </a:pPr>
              <a:t>‹#›</a:t>
            </a:fld>
            <a:endParaRPr lang="en-US" altLang="ja-JP"/>
          </a:p>
        </p:txBody>
      </p:sp>
      <p:sp>
        <p:nvSpPr>
          <p:cNvPr id="7" name="Rectangle 16">
            <a:extLst>
              <a:ext uri="{FF2B5EF4-FFF2-40B4-BE49-F238E27FC236}">
                <a16:creationId xmlns:a16="http://schemas.microsoft.com/office/drawing/2014/main" id="{68276279-7031-4B8F-A02B-51392EC60A02}"/>
              </a:ext>
            </a:extLst>
          </p:cNvPr>
          <p:cNvSpPr>
            <a:spLocks noGrp="1" noChangeArrowheads="1"/>
          </p:cNvSpPr>
          <p:nvPr>
            <p:ph type="dt" sz="half" idx="12"/>
          </p:nvPr>
        </p:nvSpPr>
        <p:spPr>
          <a:ln/>
        </p:spPr>
        <p:txBody>
          <a:bodyPr/>
          <a:lstStyle>
            <a:lvl1pPr>
              <a:defRPr/>
            </a:lvl1pPr>
          </a:lstStyle>
          <a:p>
            <a:pPr>
              <a:defRPr/>
            </a:pPr>
            <a:endParaRPr lang="en-US" altLang="ja-JP"/>
          </a:p>
        </p:txBody>
      </p:sp>
    </p:spTree>
    <p:extLst>
      <p:ext uri="{BB962C8B-B14F-4D97-AF65-F5344CB8AC3E}">
        <p14:creationId xmlns:p14="http://schemas.microsoft.com/office/powerpoint/2010/main" val="380821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87394" name="Rectangle 2">
            <a:extLst>
              <a:ext uri="{FF2B5EF4-FFF2-40B4-BE49-F238E27FC236}">
                <a16:creationId xmlns:a16="http://schemas.microsoft.com/office/drawing/2014/main" id="{41AEC1CC-8F1E-4502-8316-1923F0CF3B4B}"/>
              </a:ext>
            </a:extLst>
          </p:cNvPr>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eaLnBrk="1" hangingPunct="1">
              <a:spcBef>
                <a:spcPct val="0"/>
              </a:spcBef>
              <a:buClrTx/>
              <a:buSzTx/>
              <a:buFontTx/>
              <a:buNone/>
              <a:defRPr kumimoji="0" sz="1200">
                <a:latin typeface="Arial" charset="0"/>
                <a:ea typeface="ＭＳ Ｐゴシック" pitchFamily="50" charset="-128"/>
              </a:defRPr>
            </a:lvl1pPr>
          </a:lstStyle>
          <a:p>
            <a:pPr>
              <a:defRPr/>
            </a:pPr>
            <a:endParaRPr lang="en-US" altLang="ja-JP"/>
          </a:p>
        </p:txBody>
      </p:sp>
      <p:sp>
        <p:nvSpPr>
          <p:cNvPr id="187395" name="Rectangle 3">
            <a:extLst>
              <a:ext uri="{FF2B5EF4-FFF2-40B4-BE49-F238E27FC236}">
                <a16:creationId xmlns:a16="http://schemas.microsoft.com/office/drawing/2014/main" id="{CCAEFBBE-C3B6-4DFF-B159-199F6247D7AA}"/>
              </a:ext>
            </a:extLst>
          </p:cNvPr>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1" hangingPunct="1">
              <a:spcBef>
                <a:spcPct val="0"/>
              </a:spcBef>
              <a:buClrTx/>
              <a:buSzTx/>
              <a:buFontTx/>
              <a:buNone/>
              <a:defRPr kumimoji="0" sz="1200">
                <a:latin typeface="Arial Black" panose="020B0A04020102020204" pitchFamily="34" charset="0"/>
              </a:defRPr>
            </a:lvl1pPr>
          </a:lstStyle>
          <a:p>
            <a:pPr>
              <a:defRPr/>
            </a:pPr>
            <a:fld id="{63CBAADF-F8AF-4C4F-9F07-BE9FD969FB6D}" type="slidenum">
              <a:rPr lang="ja-JP" altLang="en-US"/>
              <a:pPr>
                <a:defRPr/>
              </a:pPr>
              <a:t>‹#›</a:t>
            </a:fld>
            <a:endParaRPr lang="en-US" altLang="ja-JP"/>
          </a:p>
        </p:txBody>
      </p:sp>
      <p:grpSp>
        <p:nvGrpSpPr>
          <p:cNvPr id="1028" name="Group 4">
            <a:extLst>
              <a:ext uri="{FF2B5EF4-FFF2-40B4-BE49-F238E27FC236}">
                <a16:creationId xmlns:a16="http://schemas.microsoft.com/office/drawing/2014/main" id="{A6636DC3-2F37-490C-AA77-A01139D68F60}"/>
              </a:ext>
            </a:extLst>
          </p:cNvPr>
          <p:cNvGrpSpPr>
            <a:grpSpLocks/>
          </p:cNvGrpSpPr>
          <p:nvPr/>
        </p:nvGrpSpPr>
        <p:grpSpPr bwMode="auto">
          <a:xfrm>
            <a:off x="0" y="0"/>
            <a:ext cx="9144000" cy="546100"/>
            <a:chOff x="0" y="0"/>
            <a:chExt cx="5760" cy="344"/>
          </a:xfrm>
        </p:grpSpPr>
        <p:sp>
          <p:nvSpPr>
            <p:cNvPr id="1032" name="Rectangle 5">
              <a:extLst>
                <a:ext uri="{FF2B5EF4-FFF2-40B4-BE49-F238E27FC236}">
                  <a16:creationId xmlns:a16="http://schemas.microsoft.com/office/drawing/2014/main" id="{783E5276-D65E-4015-B49E-5D368173C2B2}"/>
                </a:ext>
              </a:extLst>
            </p:cNvPr>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algn="ctr" eaLnBrk="1" hangingPunct="1">
                <a:defRPr/>
              </a:pPr>
              <a:endParaRPr kumimoji="0" lang="ja-JP" altLang="en-US" sz="2400" dirty="0">
                <a:latin typeface="Times New Roman" pitchFamily="18" charset="0"/>
              </a:endParaRPr>
            </a:p>
          </p:txBody>
        </p:sp>
        <p:sp>
          <p:nvSpPr>
            <p:cNvPr id="1033" name="Rectangle 6">
              <a:extLst>
                <a:ext uri="{FF2B5EF4-FFF2-40B4-BE49-F238E27FC236}">
                  <a16:creationId xmlns:a16="http://schemas.microsoft.com/office/drawing/2014/main" id="{7EBFC400-A3B8-4444-BD18-0EE343398522}"/>
                </a:ext>
              </a:extLst>
            </p:cNvPr>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034" name="Rectangle 7">
              <a:extLst>
                <a:ext uri="{FF2B5EF4-FFF2-40B4-BE49-F238E27FC236}">
                  <a16:creationId xmlns:a16="http://schemas.microsoft.com/office/drawing/2014/main" id="{4CD721D8-06DE-4900-AE47-9A8856BDE2D8}"/>
                </a:ext>
              </a:extLst>
            </p:cNvPr>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1800" dirty="0">
                <a:solidFill>
                  <a:schemeClr val="hlink"/>
                </a:solidFill>
              </a:endParaRPr>
            </a:p>
          </p:txBody>
        </p:sp>
        <p:sp>
          <p:nvSpPr>
            <p:cNvPr id="1035" name="Rectangle 8">
              <a:extLst>
                <a:ext uri="{FF2B5EF4-FFF2-40B4-BE49-F238E27FC236}">
                  <a16:creationId xmlns:a16="http://schemas.microsoft.com/office/drawing/2014/main" id="{436F4019-9BED-4786-A014-93467FDC24AE}"/>
                </a:ext>
              </a:extLst>
            </p:cNvPr>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1800" dirty="0">
                <a:solidFill>
                  <a:schemeClr val="hlink"/>
                </a:solidFill>
              </a:endParaRPr>
            </a:p>
          </p:txBody>
        </p:sp>
        <p:sp>
          <p:nvSpPr>
            <p:cNvPr id="1036" name="Rectangle 9">
              <a:extLst>
                <a:ext uri="{FF2B5EF4-FFF2-40B4-BE49-F238E27FC236}">
                  <a16:creationId xmlns:a16="http://schemas.microsoft.com/office/drawing/2014/main" id="{A2CB50FF-E03F-4986-BF19-6AFCB3F6562D}"/>
                </a:ext>
              </a:extLst>
            </p:cNvPr>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1800" dirty="0">
                <a:solidFill>
                  <a:schemeClr val="accent2"/>
                </a:solidFill>
              </a:endParaRPr>
            </a:p>
          </p:txBody>
        </p:sp>
        <p:sp>
          <p:nvSpPr>
            <p:cNvPr id="1037" name="Rectangle 10">
              <a:extLst>
                <a:ext uri="{FF2B5EF4-FFF2-40B4-BE49-F238E27FC236}">
                  <a16:creationId xmlns:a16="http://schemas.microsoft.com/office/drawing/2014/main" id="{DD6338C1-946A-4C47-B352-A3BF070C7BC7}"/>
                </a:ext>
              </a:extLst>
            </p:cNvPr>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1800" dirty="0">
                <a:solidFill>
                  <a:schemeClr val="hlink"/>
                </a:solidFill>
              </a:endParaRPr>
            </a:p>
          </p:txBody>
        </p:sp>
        <p:sp>
          <p:nvSpPr>
            <p:cNvPr id="1038" name="Rectangle 11">
              <a:extLst>
                <a:ext uri="{FF2B5EF4-FFF2-40B4-BE49-F238E27FC236}">
                  <a16:creationId xmlns:a16="http://schemas.microsoft.com/office/drawing/2014/main" id="{B728DE63-048D-4695-87BF-D99C6958A79C}"/>
                </a:ext>
              </a:extLst>
            </p:cNvPr>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2400" dirty="0">
                <a:latin typeface="Times New Roman" pitchFamily="18" charset="0"/>
              </a:endParaRPr>
            </a:p>
          </p:txBody>
        </p:sp>
        <p:sp>
          <p:nvSpPr>
            <p:cNvPr id="1039" name="Rectangle 12">
              <a:extLst>
                <a:ext uri="{FF2B5EF4-FFF2-40B4-BE49-F238E27FC236}">
                  <a16:creationId xmlns:a16="http://schemas.microsoft.com/office/drawing/2014/main" id="{07A4E7BB-52C9-4175-83F0-83206C47797E}"/>
                </a:ext>
              </a:extLst>
            </p:cNvPr>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1800" dirty="0">
                <a:solidFill>
                  <a:schemeClr val="accent2"/>
                </a:solidFill>
              </a:endParaRPr>
            </a:p>
          </p:txBody>
        </p:sp>
        <p:sp>
          <p:nvSpPr>
            <p:cNvPr id="1040" name="Rectangle 13">
              <a:extLst>
                <a:ext uri="{FF2B5EF4-FFF2-40B4-BE49-F238E27FC236}">
                  <a16:creationId xmlns:a16="http://schemas.microsoft.com/office/drawing/2014/main" id="{21374578-3210-4BE4-AFD2-B1917E30AFC9}"/>
                </a:ext>
              </a:extLst>
            </p:cNvPr>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defRPr kumimoji="1" sz="1600">
                  <a:solidFill>
                    <a:schemeClr val="tx1"/>
                  </a:solidFill>
                  <a:latin typeface="Arial" charset="0"/>
                  <a:ea typeface="ＭＳ Ｐゴシック" pitchFamily="50" charset="-128"/>
                </a:defRPr>
              </a:lvl1pPr>
              <a:lvl2pPr marL="742950" indent="-285750" eaLnBrk="0" hangingPunct="0">
                <a:defRPr kumimoji="1" sz="1600">
                  <a:solidFill>
                    <a:schemeClr val="tx1"/>
                  </a:solidFill>
                  <a:latin typeface="Arial" charset="0"/>
                  <a:ea typeface="ＭＳ Ｐゴシック" pitchFamily="50" charset="-128"/>
                </a:defRPr>
              </a:lvl2pPr>
              <a:lvl3pPr marL="1143000" indent="-228600" eaLnBrk="0" hangingPunct="0">
                <a:defRPr kumimoji="1" sz="1600">
                  <a:solidFill>
                    <a:schemeClr val="tx1"/>
                  </a:solidFill>
                  <a:latin typeface="Arial" charset="0"/>
                  <a:ea typeface="ＭＳ Ｐゴシック" pitchFamily="50" charset="-128"/>
                </a:defRPr>
              </a:lvl3pPr>
              <a:lvl4pPr marL="1600200" indent="-228600" eaLnBrk="0" hangingPunct="0">
                <a:defRPr kumimoji="1" sz="1600">
                  <a:solidFill>
                    <a:schemeClr val="tx1"/>
                  </a:solidFill>
                  <a:latin typeface="Arial" charset="0"/>
                  <a:ea typeface="ＭＳ Ｐゴシック" pitchFamily="50" charset="-128"/>
                </a:defRPr>
              </a:lvl4pPr>
              <a:lvl5pPr marL="2057400" indent="-228600" eaLnBrk="0" hangingPunct="0">
                <a:defRPr kumimoji="1" sz="1600">
                  <a:solidFill>
                    <a:schemeClr val="tx1"/>
                  </a:solidFill>
                  <a:latin typeface="Arial" charset="0"/>
                  <a:ea typeface="ＭＳ Ｐゴシック" pitchFamily="50" charset="-128"/>
                </a:defRPr>
              </a:lvl5pPr>
              <a:lvl6pPr marL="25146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6pPr>
              <a:lvl7pPr marL="29718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7pPr>
              <a:lvl8pPr marL="34290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8pPr>
              <a:lvl9pPr marL="3886200" indent="-228600" eaLnBrk="0" fontAlgn="base" hangingPunct="0">
                <a:spcBef>
                  <a:spcPct val="20000"/>
                </a:spcBef>
                <a:spcAft>
                  <a:spcPct val="0"/>
                </a:spcAft>
                <a:buClr>
                  <a:schemeClr val="bg2"/>
                </a:buClr>
                <a:buSzPct val="75000"/>
                <a:buFont typeface="Wingdings" pitchFamily="2" charset="2"/>
                <a:defRPr kumimoji="1" sz="1600">
                  <a:solidFill>
                    <a:schemeClr val="tx1"/>
                  </a:solidFill>
                  <a:latin typeface="Arial" charset="0"/>
                  <a:ea typeface="ＭＳ Ｐゴシック" pitchFamily="50" charset="-128"/>
                </a:defRPr>
              </a:lvl9pPr>
            </a:lstStyle>
            <a:p>
              <a:pPr eaLnBrk="1" hangingPunct="1">
                <a:defRPr/>
              </a:pPr>
              <a:endParaRPr kumimoji="0" lang="ja-JP" altLang="en-US" sz="1800" dirty="0">
                <a:solidFill>
                  <a:schemeClr val="accent2"/>
                </a:solidFill>
              </a:endParaRPr>
            </a:p>
          </p:txBody>
        </p:sp>
      </p:grpSp>
      <p:sp>
        <p:nvSpPr>
          <p:cNvPr id="1029" name="Rectangle 14">
            <a:extLst>
              <a:ext uri="{FF2B5EF4-FFF2-40B4-BE49-F238E27FC236}">
                <a16:creationId xmlns:a16="http://schemas.microsoft.com/office/drawing/2014/main" id="{16D609A9-E468-453D-B720-CAFB22543D57}"/>
              </a:ext>
            </a:extLst>
          </p:cNvPr>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ja-JP" altLang="en-US"/>
              <a:t>マスタ タイトルの書式設定</a:t>
            </a:r>
          </a:p>
        </p:txBody>
      </p:sp>
      <p:sp>
        <p:nvSpPr>
          <p:cNvPr id="1030" name="Rectangle 15">
            <a:extLst>
              <a:ext uri="{FF2B5EF4-FFF2-40B4-BE49-F238E27FC236}">
                <a16:creationId xmlns:a16="http://schemas.microsoft.com/office/drawing/2014/main" id="{EA998D00-F609-4A4E-8DBE-9CF43189BF92}"/>
              </a:ext>
            </a:extLst>
          </p:cNvPr>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ja-JP" altLang="en-US"/>
              <a:t>マスタ テキストの書式設定</a:t>
            </a:r>
          </a:p>
          <a:p>
            <a:pPr lvl="1"/>
            <a:r>
              <a:rPr lang="ja-JP" altLang="en-US"/>
              <a:t>第 </a:t>
            </a:r>
            <a:r>
              <a:rPr lang="en-US" altLang="ja-JP"/>
              <a:t>2 </a:t>
            </a:r>
            <a:r>
              <a:rPr lang="ja-JP" altLang="en-US"/>
              <a:t>レベル</a:t>
            </a:r>
          </a:p>
          <a:p>
            <a:pPr lvl="2"/>
            <a:r>
              <a:rPr lang="ja-JP" altLang="en-US"/>
              <a:t>第 </a:t>
            </a:r>
            <a:r>
              <a:rPr lang="en-US" altLang="ja-JP"/>
              <a:t>3 </a:t>
            </a:r>
            <a:r>
              <a:rPr lang="ja-JP" altLang="en-US"/>
              <a:t>レベル</a:t>
            </a:r>
          </a:p>
          <a:p>
            <a:pPr lvl="3"/>
            <a:r>
              <a:rPr lang="ja-JP" altLang="en-US"/>
              <a:t>第 </a:t>
            </a:r>
            <a:r>
              <a:rPr lang="en-US" altLang="ja-JP"/>
              <a:t>4 </a:t>
            </a:r>
            <a:r>
              <a:rPr lang="ja-JP" altLang="en-US"/>
              <a:t>レベル</a:t>
            </a:r>
          </a:p>
          <a:p>
            <a:pPr lvl="4"/>
            <a:r>
              <a:rPr lang="ja-JP" altLang="en-US"/>
              <a:t>第 </a:t>
            </a:r>
            <a:r>
              <a:rPr lang="en-US" altLang="ja-JP"/>
              <a:t>5 </a:t>
            </a:r>
            <a:r>
              <a:rPr lang="ja-JP" altLang="en-US"/>
              <a:t>レベル</a:t>
            </a:r>
          </a:p>
        </p:txBody>
      </p:sp>
      <p:sp>
        <p:nvSpPr>
          <p:cNvPr id="187408" name="Rectangle 16">
            <a:extLst>
              <a:ext uri="{FF2B5EF4-FFF2-40B4-BE49-F238E27FC236}">
                <a16:creationId xmlns:a16="http://schemas.microsoft.com/office/drawing/2014/main" id="{063FE824-A400-4FED-A49F-926E89C7F236}"/>
              </a:ext>
            </a:extLst>
          </p:cNvPr>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1" hangingPunct="1">
              <a:spcBef>
                <a:spcPct val="0"/>
              </a:spcBef>
              <a:buClrTx/>
              <a:buSzTx/>
              <a:buFontTx/>
              <a:buNone/>
              <a:defRPr kumimoji="0" sz="1200">
                <a:latin typeface="Arial" charset="0"/>
                <a:ea typeface="ＭＳ Ｐゴシック" pitchFamily="50" charset="-128"/>
              </a:defRPr>
            </a:lvl1pPr>
          </a:lstStyle>
          <a:p>
            <a:pPr>
              <a:defRPr/>
            </a:pPr>
            <a:endParaRPr lang="en-US" altLang="ja-JP"/>
          </a:p>
        </p:txBody>
      </p:sp>
    </p:spTree>
  </p:cSld>
  <p:clrMap bg1="lt1" tx1="dk1" bg2="lt2" tx2="dk2" accent1="accent1" accent2="accent2" accent3="accent3" accent4="accent4" accent5="accent5" accent6="accent6" hlink="hlink" folHlink="folHlink"/>
  <p:sldLayoutIdLst>
    <p:sldLayoutId id="2147486167" r:id="rId1"/>
    <p:sldLayoutId id="2147486157" r:id="rId2"/>
    <p:sldLayoutId id="2147486158" r:id="rId3"/>
    <p:sldLayoutId id="2147486159" r:id="rId4"/>
    <p:sldLayoutId id="2147486160" r:id="rId5"/>
    <p:sldLayoutId id="2147486161" r:id="rId6"/>
    <p:sldLayoutId id="2147486162" r:id="rId7"/>
    <p:sldLayoutId id="2147486163" r:id="rId8"/>
    <p:sldLayoutId id="2147486164" r:id="rId9"/>
    <p:sldLayoutId id="2147486165" r:id="rId10"/>
    <p:sldLayoutId id="2147486166" r:id="rId11"/>
  </p:sldLayoutIdLst>
  <p:hf hdr="0" ftr="0" dt="0"/>
  <p:txStyles>
    <p:titleStyle>
      <a:lvl1pPr algn="l" rtl="0" eaLnBrk="0" fontAlgn="base" hangingPunct="0">
        <a:spcBef>
          <a:spcPct val="0"/>
        </a:spcBef>
        <a:spcAft>
          <a:spcPct val="0"/>
        </a:spcAft>
        <a:defRPr kumimoji="1" sz="4400">
          <a:solidFill>
            <a:schemeClr val="tx1"/>
          </a:solidFill>
          <a:latin typeface="+mj-lt"/>
          <a:ea typeface="+mj-ea"/>
          <a:cs typeface="+mj-cs"/>
        </a:defRPr>
      </a:lvl1pPr>
      <a:lvl2pPr algn="l" rtl="0" eaLnBrk="0" fontAlgn="base" hangingPunct="0">
        <a:spcBef>
          <a:spcPct val="0"/>
        </a:spcBef>
        <a:spcAft>
          <a:spcPct val="0"/>
        </a:spcAft>
        <a:defRPr kumimoji="1" sz="4400">
          <a:solidFill>
            <a:schemeClr val="tx1"/>
          </a:solidFill>
          <a:latin typeface="Arial" charset="0"/>
          <a:ea typeface="ＭＳ Ｐゴシック" pitchFamily="50" charset="-128"/>
        </a:defRPr>
      </a:lvl2pPr>
      <a:lvl3pPr algn="l" rtl="0" eaLnBrk="0" fontAlgn="base" hangingPunct="0">
        <a:spcBef>
          <a:spcPct val="0"/>
        </a:spcBef>
        <a:spcAft>
          <a:spcPct val="0"/>
        </a:spcAft>
        <a:defRPr kumimoji="1" sz="4400">
          <a:solidFill>
            <a:schemeClr val="tx1"/>
          </a:solidFill>
          <a:latin typeface="Arial" charset="0"/>
          <a:ea typeface="ＭＳ Ｐゴシック" pitchFamily="50" charset="-128"/>
        </a:defRPr>
      </a:lvl3pPr>
      <a:lvl4pPr algn="l" rtl="0" eaLnBrk="0" fontAlgn="base" hangingPunct="0">
        <a:spcBef>
          <a:spcPct val="0"/>
        </a:spcBef>
        <a:spcAft>
          <a:spcPct val="0"/>
        </a:spcAft>
        <a:defRPr kumimoji="1" sz="4400">
          <a:solidFill>
            <a:schemeClr val="tx1"/>
          </a:solidFill>
          <a:latin typeface="Arial" charset="0"/>
          <a:ea typeface="ＭＳ Ｐゴシック" pitchFamily="50" charset="-128"/>
        </a:defRPr>
      </a:lvl4pPr>
      <a:lvl5pPr algn="l" rtl="0" eaLnBrk="0" fontAlgn="base" hangingPunct="0">
        <a:spcBef>
          <a:spcPct val="0"/>
        </a:spcBef>
        <a:spcAft>
          <a:spcPct val="0"/>
        </a:spcAft>
        <a:defRPr kumimoji="1" sz="4400">
          <a:solidFill>
            <a:schemeClr val="tx1"/>
          </a:solidFill>
          <a:latin typeface="Arial" charset="0"/>
          <a:ea typeface="ＭＳ Ｐゴシック" pitchFamily="50" charset="-128"/>
        </a:defRPr>
      </a:lvl5pPr>
      <a:lvl6pPr marL="457200" algn="l" rtl="0" fontAlgn="base">
        <a:spcBef>
          <a:spcPct val="0"/>
        </a:spcBef>
        <a:spcAft>
          <a:spcPct val="0"/>
        </a:spcAft>
        <a:defRPr kumimoji="1" sz="4400">
          <a:solidFill>
            <a:schemeClr val="tx1"/>
          </a:solidFill>
          <a:latin typeface="Arial" charset="0"/>
          <a:ea typeface="ＭＳ Ｐゴシック" pitchFamily="50" charset="-128"/>
        </a:defRPr>
      </a:lvl6pPr>
      <a:lvl7pPr marL="914400" algn="l" rtl="0" fontAlgn="base">
        <a:spcBef>
          <a:spcPct val="0"/>
        </a:spcBef>
        <a:spcAft>
          <a:spcPct val="0"/>
        </a:spcAft>
        <a:defRPr kumimoji="1" sz="4400">
          <a:solidFill>
            <a:schemeClr val="tx1"/>
          </a:solidFill>
          <a:latin typeface="Arial" charset="0"/>
          <a:ea typeface="ＭＳ Ｐゴシック" pitchFamily="50" charset="-128"/>
        </a:defRPr>
      </a:lvl7pPr>
      <a:lvl8pPr marL="1371600" algn="l" rtl="0" fontAlgn="base">
        <a:spcBef>
          <a:spcPct val="0"/>
        </a:spcBef>
        <a:spcAft>
          <a:spcPct val="0"/>
        </a:spcAft>
        <a:defRPr kumimoji="1" sz="4400">
          <a:solidFill>
            <a:schemeClr val="tx1"/>
          </a:solidFill>
          <a:latin typeface="Arial" charset="0"/>
          <a:ea typeface="ＭＳ Ｐゴシック" pitchFamily="50" charset="-128"/>
        </a:defRPr>
      </a:lvl8pPr>
      <a:lvl9pPr marL="1828800" algn="l" rtl="0" fontAlgn="base">
        <a:spcBef>
          <a:spcPct val="0"/>
        </a:spcBef>
        <a:spcAft>
          <a:spcPct val="0"/>
        </a:spcAft>
        <a:defRPr kumimoji="1" sz="4400">
          <a:solidFill>
            <a:schemeClr val="tx1"/>
          </a:solidFill>
          <a:latin typeface="Arial" charset="0"/>
          <a:ea typeface="ＭＳ Ｐゴシック" pitchFamily="50" charset="-128"/>
        </a:defRPr>
      </a:lvl9pPr>
    </p:titleStyle>
    <p:bodyStyle>
      <a:lvl1pPr marL="342900" indent="-342900" algn="l" rtl="0" eaLnBrk="0" fontAlgn="base" hangingPunct="0">
        <a:spcBef>
          <a:spcPct val="20000"/>
        </a:spcBef>
        <a:spcAft>
          <a:spcPct val="0"/>
        </a:spcAft>
        <a:buClr>
          <a:schemeClr val="bg2"/>
        </a:buClr>
        <a:buSzPct val="75000"/>
        <a:buFont typeface="Wingdings" panose="05000000000000000000" pitchFamily="2" charset="2"/>
        <a:buChar char="n"/>
        <a:defRPr kumimoji="1" sz="3200">
          <a:solidFill>
            <a:schemeClr val="tx1"/>
          </a:solidFill>
          <a:latin typeface="+mn-lt"/>
          <a:ea typeface="+mn-ea"/>
          <a:cs typeface="+mn-cs"/>
        </a:defRPr>
      </a:lvl1pPr>
      <a:lvl2pPr marL="742950" indent="-285750" algn="l" rtl="0" eaLnBrk="0" fontAlgn="base" hangingPunct="0">
        <a:spcBef>
          <a:spcPct val="20000"/>
        </a:spcBef>
        <a:spcAft>
          <a:spcPct val="0"/>
        </a:spcAft>
        <a:buClr>
          <a:schemeClr val="accent2"/>
        </a:buClr>
        <a:buSzPct val="80000"/>
        <a:buFont typeface="Wingdings" panose="05000000000000000000" pitchFamily="2" charset="2"/>
        <a:buChar char="¨"/>
        <a:defRPr kumimoji="1" sz="2800">
          <a:solidFill>
            <a:schemeClr val="tx1"/>
          </a:solidFill>
          <a:latin typeface="+mn-lt"/>
          <a:ea typeface="+mn-ea"/>
        </a:defRPr>
      </a:lvl2pPr>
      <a:lvl3pPr marL="1143000" indent="-228600" algn="l" rtl="0" eaLnBrk="0" fontAlgn="base" hangingPunct="0">
        <a:spcBef>
          <a:spcPct val="20000"/>
        </a:spcBef>
        <a:spcAft>
          <a:spcPct val="0"/>
        </a:spcAft>
        <a:buClr>
          <a:schemeClr val="bg2"/>
        </a:buClr>
        <a:buSzPct val="65000"/>
        <a:buFont typeface="Wingdings" panose="05000000000000000000" pitchFamily="2" charset="2"/>
        <a:buChar char="n"/>
        <a:defRPr kumimoji="1" sz="2400">
          <a:solidFill>
            <a:schemeClr val="tx1"/>
          </a:solidFill>
          <a:latin typeface="+mn-lt"/>
          <a:ea typeface="+mn-ea"/>
        </a:defRPr>
      </a:lvl3pPr>
      <a:lvl4pPr marL="1600200" indent="-228600" algn="l" rtl="0" eaLnBrk="0" fontAlgn="base" hangingPunct="0">
        <a:spcBef>
          <a:spcPct val="20000"/>
        </a:spcBef>
        <a:spcAft>
          <a:spcPct val="0"/>
        </a:spcAft>
        <a:buClr>
          <a:schemeClr val="accent2"/>
        </a:buClr>
        <a:buSzPct val="70000"/>
        <a:buFont typeface="Wingdings" panose="05000000000000000000" pitchFamily="2" charset="2"/>
        <a:buChar char="¨"/>
        <a:defRPr kumimoji="1" sz="2000">
          <a:solidFill>
            <a:schemeClr val="tx1"/>
          </a:solidFill>
          <a:latin typeface="+mn-lt"/>
          <a:ea typeface="+mn-ea"/>
        </a:defRPr>
      </a:lvl4pPr>
      <a:lvl5pPr marL="2057400" indent="-228600" algn="l" rtl="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mn-lt"/>
          <a:ea typeface="+mn-ea"/>
        </a:defRPr>
      </a:lvl5pPr>
      <a:lvl6pPr marL="25146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6pPr>
      <a:lvl7pPr marL="29718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7pPr>
      <a:lvl8pPr marL="34290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8pPr>
      <a:lvl9pPr marL="3886200" indent="-228600" algn="l" rtl="0" fontAlgn="base">
        <a:spcBef>
          <a:spcPct val="20000"/>
        </a:spcBef>
        <a:spcAft>
          <a:spcPct val="0"/>
        </a:spcAft>
        <a:buClr>
          <a:schemeClr val="bg2"/>
        </a:buClr>
        <a:buFont typeface="Wingdings" pitchFamily="2" charset="2"/>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3" Type="http://schemas.openxmlformats.org/officeDocument/2006/relationships/package" Target="../embeddings/Microsoft_Excel_Worksheet.xlsx"/><Relationship Id="rId2" Type="http://schemas.openxmlformats.org/officeDocument/2006/relationships/notesSlide" Target="../notesSlides/notesSlide12.xml"/><Relationship Id="rId1" Type="http://schemas.openxmlformats.org/officeDocument/2006/relationships/slideLayout" Target="../slideLayouts/slideLayout2.xml"/><Relationship Id="rId4" Type="http://schemas.openxmlformats.org/officeDocument/2006/relationships/image" Target="../media/image2.emf"/></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package" Target="../embeddings/Microsoft_Excel_Worksheet1.xlsx"/><Relationship Id="rId2" Type="http://schemas.openxmlformats.org/officeDocument/2006/relationships/notesSlide" Target="../notesSlides/notesSlide15.xml"/><Relationship Id="rId1" Type="http://schemas.openxmlformats.org/officeDocument/2006/relationships/slideLayout" Target="../slideLayouts/slideLayout2.xml"/><Relationship Id="rId4" Type="http://schemas.openxmlformats.org/officeDocument/2006/relationships/image" Target="../media/image3.emf"/></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3.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3" name="タイトル 1">
            <a:extLst>
              <a:ext uri="{FF2B5EF4-FFF2-40B4-BE49-F238E27FC236}">
                <a16:creationId xmlns:a16="http://schemas.microsoft.com/office/drawing/2014/main" id="{B3F67C5A-22D3-40F9-82BA-FA9F1294827F}"/>
              </a:ext>
            </a:extLst>
          </p:cNvPr>
          <p:cNvSpPr>
            <a:spLocks noGrp="1" noChangeArrowheads="1"/>
          </p:cNvSpPr>
          <p:nvPr>
            <p:ph type="title"/>
          </p:nvPr>
        </p:nvSpPr>
        <p:spPr>
          <a:xfrm>
            <a:off x="647564" y="1772816"/>
            <a:ext cx="7848872" cy="4176464"/>
          </a:xfrm>
        </p:spPr>
        <p:txBody>
          <a:bodyPr/>
          <a:lstStyle/>
          <a:p>
            <a:pPr algn="ctr" eaLnBrk="1" hangingPunct="1"/>
            <a:br>
              <a:rPr lang="en-US" altLang="ja-JP" sz="3600" b="1" dirty="0">
                <a:solidFill>
                  <a:srgbClr val="0000CC"/>
                </a:solidFill>
                <a:latin typeface="HG丸ｺﾞｼｯｸM-PRO" panose="020F0600000000000000" pitchFamily="50" charset="-128"/>
                <a:ea typeface="HG丸ｺﾞｼｯｸM-PRO" panose="020F0600000000000000" pitchFamily="50" charset="-128"/>
              </a:rPr>
            </a:br>
            <a:r>
              <a:rPr lang="ja-JP" altLang="en-US" sz="3600" b="1" dirty="0">
                <a:solidFill>
                  <a:srgbClr val="0000CC"/>
                </a:solidFill>
                <a:latin typeface="HG丸ｺﾞｼｯｸM-PRO" panose="020F0600000000000000" pitchFamily="50" charset="-128"/>
                <a:ea typeface="HG丸ｺﾞｼｯｸM-PRO" panose="020F0600000000000000" pitchFamily="50" charset="-128"/>
              </a:rPr>
              <a:t>全国損害保険代理業政治連盟</a:t>
            </a:r>
            <a:br>
              <a:rPr lang="en-US" altLang="ja-JP" sz="3600" b="1" dirty="0">
                <a:latin typeface="HG丸ｺﾞｼｯｸM-PRO" panose="020F0600000000000000" pitchFamily="50" charset="-128"/>
                <a:ea typeface="HG丸ｺﾞｼｯｸM-PRO" panose="020F0600000000000000" pitchFamily="50" charset="-128"/>
              </a:rPr>
            </a:br>
            <a:r>
              <a:rPr lang="ja-JP" altLang="en-US" sz="4800" b="1" dirty="0">
                <a:latin typeface="HG丸ｺﾞｼｯｸM-PRO" panose="020F0600000000000000" pitchFamily="50" charset="-128"/>
                <a:ea typeface="HG丸ｺﾞｼｯｸM-PRO" panose="020F0600000000000000" pitchFamily="50" charset="-128"/>
              </a:rPr>
              <a:t>意義と活動</a:t>
            </a:r>
            <a:br>
              <a:rPr lang="en-US" altLang="ja-JP" sz="4800" b="1" dirty="0">
                <a:latin typeface="HG丸ｺﾞｼｯｸM-PRO" panose="020F0600000000000000" pitchFamily="50" charset="-128"/>
                <a:ea typeface="HG丸ｺﾞｼｯｸM-PRO" panose="020F0600000000000000" pitchFamily="50" charset="-128"/>
              </a:rPr>
            </a:br>
            <a:r>
              <a:rPr lang="ja-JP" altLang="en-US" sz="4800" b="1" dirty="0">
                <a:latin typeface="HG丸ｺﾞｼｯｸM-PRO" panose="020F0600000000000000" pitchFamily="50" charset="-128"/>
                <a:ea typeface="HG丸ｺﾞｼｯｸM-PRO" panose="020F0600000000000000" pitchFamily="50" charset="-128"/>
              </a:rPr>
              <a:t>　　　　　　　　</a:t>
            </a:r>
            <a:br>
              <a:rPr lang="en-US" altLang="ja-JP" sz="4800" b="1" dirty="0">
                <a:latin typeface="HG丸ｺﾞｼｯｸM-PRO" panose="020F0600000000000000" pitchFamily="50" charset="-128"/>
                <a:ea typeface="HG丸ｺﾞｼｯｸM-PRO" panose="020F0600000000000000" pitchFamily="50" charset="-128"/>
              </a:rPr>
            </a:br>
            <a:r>
              <a:rPr lang="ja-JP" altLang="en-US" sz="4800" b="1" dirty="0">
                <a:latin typeface="HG丸ｺﾞｼｯｸM-PRO" panose="020F0600000000000000" pitchFamily="50" charset="-128"/>
                <a:ea typeface="HG丸ｺﾞｼｯｸM-PRO" panose="020F0600000000000000" pitchFamily="50" charset="-128"/>
              </a:rPr>
              <a:t>　　　　　　　　　</a:t>
            </a:r>
            <a:br>
              <a:rPr lang="en-US" altLang="ja-JP" sz="4800" b="1" dirty="0">
                <a:latin typeface="HG丸ｺﾞｼｯｸM-PRO" panose="020F0600000000000000" pitchFamily="50" charset="-128"/>
                <a:ea typeface="HG丸ｺﾞｼｯｸM-PRO" panose="020F0600000000000000" pitchFamily="50" charset="-128"/>
              </a:rPr>
            </a:br>
            <a:r>
              <a:rPr lang="ja-JP" altLang="en-US" sz="4800" b="1" dirty="0">
                <a:latin typeface="HG丸ｺﾞｼｯｸM-PRO" panose="020F0600000000000000" pitchFamily="50" charset="-128"/>
                <a:ea typeface="HG丸ｺﾞｼｯｸM-PRO" panose="020F0600000000000000" pitchFamily="50" charset="-128"/>
              </a:rPr>
              <a:t>　　　　　　　　　</a:t>
            </a:r>
            <a:br>
              <a:rPr lang="en-US" altLang="ja-JP" sz="1400" b="1" dirty="0">
                <a:latin typeface="HG丸ｺﾞｼｯｸM-PRO" panose="020F0600000000000000" pitchFamily="50" charset="-128"/>
                <a:ea typeface="HG丸ｺﾞｼｯｸM-PRO" panose="020F0600000000000000" pitchFamily="50" charset="-128"/>
              </a:rPr>
            </a:br>
            <a:r>
              <a:rPr lang="ja-JP" altLang="en-US" sz="1400" b="1" dirty="0">
                <a:latin typeface="HG丸ｺﾞｼｯｸM-PRO" panose="020F0600000000000000" pitchFamily="50" charset="-128"/>
                <a:ea typeface="HG丸ｺﾞｼｯｸM-PRO" panose="020F0600000000000000" pitchFamily="50" charset="-128"/>
              </a:rPr>
              <a:t>　　　　　　　　　　　　　　　　　　　　　　　　　　　　　　　</a:t>
            </a:r>
            <a:r>
              <a:rPr lang="en-US" altLang="ja-JP" sz="1400" b="1" dirty="0">
                <a:latin typeface="HG丸ｺﾞｼｯｸM-PRO" panose="020F0600000000000000" pitchFamily="50" charset="-128"/>
                <a:ea typeface="HG丸ｺﾞｼｯｸM-PRO" panose="020F0600000000000000" pitchFamily="50" charset="-128"/>
              </a:rPr>
              <a:t>202</a:t>
            </a:r>
            <a:r>
              <a:rPr lang="ja-JP" altLang="en-US" sz="1400" b="1" dirty="0">
                <a:latin typeface="HG丸ｺﾞｼｯｸM-PRO" panose="020F0600000000000000" pitchFamily="50" charset="-128"/>
                <a:ea typeface="HG丸ｺﾞｼｯｸM-PRO" panose="020F0600000000000000" pitchFamily="50" charset="-128"/>
              </a:rPr>
              <a:t>５年</a:t>
            </a:r>
            <a:r>
              <a:rPr lang="en-US" altLang="ja-JP" sz="1400" b="1" dirty="0">
                <a:latin typeface="HG丸ｺﾞｼｯｸM-PRO" panose="020F0600000000000000" pitchFamily="50" charset="-128"/>
                <a:ea typeface="HG丸ｺﾞｼｯｸM-PRO" panose="020F0600000000000000" pitchFamily="50" charset="-128"/>
              </a:rPr>
              <a:t>4</a:t>
            </a:r>
            <a:r>
              <a:rPr lang="ja-JP" altLang="en-US" sz="1400" b="1" dirty="0">
                <a:latin typeface="HG丸ｺﾞｼｯｸM-PRO" panose="020F0600000000000000" pitchFamily="50" charset="-128"/>
                <a:ea typeface="HG丸ｺﾞｼｯｸM-PRO" panose="020F0600000000000000" pitchFamily="50" charset="-128"/>
              </a:rPr>
              <a:t>月</a:t>
            </a:r>
            <a:r>
              <a:rPr lang="en-US" altLang="ja-JP" sz="1400" b="1" dirty="0">
                <a:latin typeface="HG丸ｺﾞｼｯｸM-PRO" panose="020F0600000000000000" pitchFamily="50" charset="-128"/>
                <a:ea typeface="HG丸ｺﾞｼｯｸM-PRO" panose="020F0600000000000000" pitchFamily="50" charset="-128"/>
              </a:rPr>
              <a:t>8</a:t>
            </a:r>
            <a:r>
              <a:rPr lang="ja-JP" altLang="en-US" sz="1400" b="1" dirty="0">
                <a:latin typeface="HG丸ｺﾞｼｯｸM-PRO" panose="020F0600000000000000" pitchFamily="50" charset="-128"/>
                <a:ea typeface="HG丸ｺﾞｼｯｸM-PRO" panose="020F0600000000000000" pitchFamily="50" charset="-128"/>
              </a:rPr>
              <a:t>日</a:t>
            </a:r>
            <a:r>
              <a:rPr lang="en-US" altLang="ja-JP" sz="1200" b="1" dirty="0">
                <a:latin typeface="HG丸ｺﾞｼｯｸM-PRO" panose="020F0600000000000000" pitchFamily="50" charset="-128"/>
                <a:ea typeface="HG丸ｺﾞｼｯｸM-PRO" panose="020F0600000000000000" pitchFamily="50" charset="-128"/>
              </a:rPr>
              <a:t>Ver.</a:t>
            </a:r>
            <a:r>
              <a:rPr lang="ja-JP" altLang="en-US" sz="12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　　　　　　　</a:t>
            </a:r>
            <a:br>
              <a:rPr lang="en-US" altLang="ja-JP" sz="2000" b="1" dirty="0">
                <a:latin typeface="HG丸ｺﾞｼｯｸM-PRO" panose="020F0600000000000000" pitchFamily="50" charset="-128"/>
                <a:ea typeface="HG丸ｺﾞｼｯｸM-PRO" panose="020F0600000000000000" pitchFamily="50" charset="-128"/>
              </a:rPr>
            </a:br>
            <a:br>
              <a:rPr lang="en-US" altLang="ja-JP" sz="2000" b="1" dirty="0">
                <a:latin typeface="HG丸ｺﾞｼｯｸM-PRO" panose="020F0600000000000000" pitchFamily="50" charset="-128"/>
                <a:ea typeface="HG丸ｺﾞｼｯｸM-PRO" panose="020F0600000000000000" pitchFamily="50" charset="-128"/>
              </a:rPr>
            </a:br>
            <a:br>
              <a:rPr lang="en-US" altLang="ja-JP" sz="2000" b="1" dirty="0">
                <a:latin typeface="HG丸ｺﾞｼｯｸM-PRO" panose="020F0600000000000000" pitchFamily="50" charset="-128"/>
                <a:ea typeface="HG丸ｺﾞｼｯｸM-PRO" panose="020F0600000000000000" pitchFamily="50" charset="-128"/>
              </a:rPr>
            </a:br>
            <a:endParaRPr lang="ja-JP" altLang="en-US" sz="1400" b="1" dirty="0">
              <a:latin typeface="HG丸ｺﾞｼｯｸM-PRO" panose="020F0600000000000000" pitchFamily="50" charset="-128"/>
              <a:ea typeface="HG丸ｺﾞｼｯｸM-PRO" panose="020F0600000000000000" pitchFamily="50" charset="-128"/>
            </a:endParaRPr>
          </a:p>
        </p:txBody>
      </p:sp>
      <p:sp>
        <p:nvSpPr>
          <p:cNvPr id="5125" name="スライド番号プレースホルダー 1">
            <a:extLst>
              <a:ext uri="{FF2B5EF4-FFF2-40B4-BE49-F238E27FC236}">
                <a16:creationId xmlns:a16="http://schemas.microsoft.com/office/drawing/2014/main" id="{51A0A83C-6CD2-46FC-9422-DC38204D5DC8}"/>
              </a:ext>
            </a:extLst>
          </p:cNvPr>
          <p:cNvSpPr>
            <a:spLocks noGrp="1"/>
          </p:cNvSpPr>
          <p:nvPr>
            <p:ph type="sldNum" sz="quarter" idx="11"/>
          </p:nvPr>
        </p:nvSpPr>
        <p:spPr>
          <a:xfrm>
            <a:off x="6875463" y="6292850"/>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p>
        </p:txBody>
      </p:sp>
      <p:pic>
        <p:nvPicPr>
          <p:cNvPr id="2" name="図 2">
            <a:extLst>
              <a:ext uri="{FF2B5EF4-FFF2-40B4-BE49-F238E27FC236}">
                <a16:creationId xmlns:a16="http://schemas.microsoft.com/office/drawing/2014/main" id="{33F410DD-F4B8-ED74-619E-78574AC07EED}"/>
              </a:ext>
            </a:extLst>
          </p:cNvPr>
          <p:cNvPicPr>
            <a:picLocks noChangeAspect="1"/>
          </p:cNvPicPr>
          <p:nvPr/>
        </p:nvPicPr>
        <p:blipFill>
          <a:blip r:embed="rId3">
            <a:extLst>
              <a:ext uri="{28A0092B-C50C-407E-A947-70E740481C1C}">
                <a14:useLocalDpi xmlns:a14="http://schemas.microsoft.com/office/drawing/2010/main" val="0"/>
              </a:ext>
            </a:extLst>
          </a:blip>
          <a:srcRect/>
          <a:stretch>
            <a:fillRect/>
          </a:stretch>
        </p:blipFill>
        <p:spPr bwMode="auto">
          <a:xfrm>
            <a:off x="4095750" y="3501008"/>
            <a:ext cx="9525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4">
            <a:extLst>
              <a:ext uri="{FF2B5EF4-FFF2-40B4-BE49-F238E27FC236}">
                <a16:creationId xmlns:a16="http://schemas.microsoft.com/office/drawing/2014/main" id="{061D0879-3849-445F-9259-359874C3D3C7}"/>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０</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13315" name="Rectangle 3">
            <a:extLst>
              <a:ext uri="{FF2B5EF4-FFF2-40B4-BE49-F238E27FC236}">
                <a16:creationId xmlns:a16="http://schemas.microsoft.com/office/drawing/2014/main" id="{F6B0A434-328C-45B7-B781-C17F11224EBB}"/>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78EB5BC0-0C57-48E1-BB3A-CC4600D934CF}"/>
              </a:ext>
            </a:extLst>
          </p:cNvPr>
          <p:cNvSpPr>
            <a:spLocks noChangeArrowheads="1"/>
          </p:cNvSpPr>
          <p:nvPr/>
        </p:nvSpPr>
        <p:spPr bwMode="auto">
          <a:xfrm>
            <a:off x="468313" y="476250"/>
            <a:ext cx="8280400" cy="527050"/>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None/>
              <a:defRPr/>
            </a:pPr>
            <a:r>
              <a:rPr lang="ja-JP" altLang="en-US" sz="2400" b="1" dirty="0">
                <a:latin typeface="HG丸ｺﾞｼｯｸM-PRO" panose="020F0600000000000000" pitchFamily="50" charset="-128"/>
                <a:ea typeface="HG丸ｺﾞｼｯｸM-PRO" panose="020F0600000000000000" pitchFamily="50" charset="-128"/>
              </a:rPr>
              <a:t>日本代協にとっての衝撃的な出来事</a:t>
            </a:r>
            <a:endParaRPr lang="ja-JP" altLang="en-US" sz="2400" dirty="0"/>
          </a:p>
        </p:txBody>
      </p:sp>
      <p:sp>
        <p:nvSpPr>
          <p:cNvPr id="13317" name="Rectangle 5">
            <a:extLst>
              <a:ext uri="{FF2B5EF4-FFF2-40B4-BE49-F238E27FC236}">
                <a16:creationId xmlns:a16="http://schemas.microsoft.com/office/drawing/2014/main" id="{49DFE5EC-3DEF-459D-B7C1-01CA678372BA}"/>
              </a:ext>
            </a:extLst>
          </p:cNvPr>
          <p:cNvSpPr>
            <a:spLocks noChangeArrowheads="1"/>
          </p:cNvSpPr>
          <p:nvPr/>
        </p:nvSpPr>
        <p:spPr bwMode="auto">
          <a:xfrm>
            <a:off x="468313" y="476250"/>
            <a:ext cx="8194675"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a:t>
            </a:r>
            <a:r>
              <a:rPr lang="ja-JP" altLang="en-US" sz="2400" dirty="0"/>
              <a:t> </a:t>
            </a:r>
          </a:p>
        </p:txBody>
      </p:sp>
      <p:sp>
        <p:nvSpPr>
          <p:cNvPr id="4" name="テキスト ボックス 3">
            <a:extLst>
              <a:ext uri="{FF2B5EF4-FFF2-40B4-BE49-F238E27FC236}">
                <a16:creationId xmlns:a16="http://schemas.microsoft.com/office/drawing/2014/main" id="{94E6333B-7CF4-FF20-5475-67C335D2145D}"/>
              </a:ext>
            </a:extLst>
          </p:cNvPr>
          <p:cNvSpPr txBox="1"/>
          <p:nvPr/>
        </p:nvSpPr>
        <p:spPr>
          <a:xfrm>
            <a:off x="425450" y="1399173"/>
            <a:ext cx="8280400" cy="4770537"/>
          </a:xfrm>
          <a:prstGeom prst="rect">
            <a:avLst/>
          </a:prstGeom>
          <a:noFill/>
        </p:spPr>
        <p:txBody>
          <a:bodyPr wrap="square">
            <a:spAutoFit/>
          </a:bodyPr>
          <a:lstStyle/>
          <a:p>
            <a:r>
              <a:rPr lang="ja-JP" altLang="en-US" sz="3600" b="1" dirty="0">
                <a:solidFill>
                  <a:srgbClr val="FF0000"/>
                </a:solidFill>
                <a:latin typeface="HG丸ｺﾞｼｯｸM-PRO" panose="020F0600000000000000" pitchFamily="50" charset="-128"/>
                <a:ea typeface="HG丸ｺﾞｼｯｸM-PRO" panose="020F0600000000000000" pitchFamily="50" charset="-128"/>
              </a:rPr>
              <a:t>１９７８年１０月３１日 大蔵メモ受領</a:t>
            </a:r>
            <a:endParaRPr lang="en-US" altLang="ja-JP" sz="3600" b="1" dirty="0">
              <a:solidFill>
                <a:srgbClr val="FF0000"/>
              </a:solidFill>
              <a:latin typeface="HG丸ｺﾞｼｯｸM-PRO" panose="020F0600000000000000" pitchFamily="50" charset="-128"/>
              <a:ea typeface="HG丸ｺﾞｼｯｸM-PRO" panose="020F0600000000000000" pitchFamily="50" charset="-128"/>
            </a:endParaRPr>
          </a:p>
          <a:p>
            <a:r>
              <a:rPr lang="ja-JP" altLang="en-US" sz="3600" b="1" dirty="0">
                <a:solidFill>
                  <a:srgbClr val="0000CC"/>
                </a:solidFill>
                <a:latin typeface="HG丸ｺﾞｼｯｸM-PRO" panose="020F0600000000000000" pitchFamily="50" charset="-128"/>
                <a:ea typeface="HG丸ｺﾞｼｯｸM-PRO" panose="020F0600000000000000" pitchFamily="50" charset="-128"/>
              </a:rPr>
              <a:t>　⇒行政による募集制度に対する諮問</a:t>
            </a:r>
            <a:endParaRPr lang="en-US" altLang="ja-JP" sz="3600" b="1" dirty="0">
              <a:solidFill>
                <a:srgbClr val="0000CC"/>
              </a:solidFill>
              <a:latin typeface="HG丸ｺﾞｼｯｸM-PRO" panose="020F0600000000000000" pitchFamily="50" charset="-128"/>
              <a:ea typeface="HG丸ｺﾞｼｯｸM-PRO" panose="020F0600000000000000" pitchFamily="50" charset="-128"/>
            </a:endParaRPr>
          </a:p>
          <a:p>
            <a:r>
              <a:rPr lang="ja-JP" altLang="en-US" sz="2000" b="1" dirty="0">
                <a:latin typeface="HG丸ｺﾞｼｯｸM-PRO" panose="020F0600000000000000" pitchFamily="50" charset="-128"/>
                <a:ea typeface="HG丸ｺﾞｼｯｸM-PRO" panose="020F0600000000000000" pitchFamily="50" charset="-128"/>
              </a:rPr>
              <a:t>　　</a:t>
            </a:r>
            <a:endParaRPr lang="en-US" altLang="ja-JP" sz="2000" b="1" dirty="0">
              <a:latin typeface="HG丸ｺﾞｼｯｸM-PRO" panose="020F0600000000000000" pitchFamily="50" charset="-128"/>
              <a:ea typeface="HG丸ｺﾞｼｯｸM-PRO" panose="020F0600000000000000" pitchFamily="50" charset="-128"/>
            </a:endParaRPr>
          </a:p>
          <a:p>
            <a:r>
              <a:rPr lang="ja-JP" altLang="en-US" sz="2800" b="1" dirty="0">
                <a:latin typeface="HG丸ｺﾞｼｯｸM-PRO" panose="020F0600000000000000" pitchFamily="50" charset="-128"/>
                <a:ea typeface="HG丸ｺﾞｼｯｸM-PRO" panose="020F0600000000000000" pitchFamily="50" charset="-128"/>
              </a:rPr>
              <a:t>　①代理店種別、②手数料格付、③紹介代理店、　</a:t>
            </a:r>
            <a:endParaRPr lang="en-US" altLang="ja-JP" sz="2800" b="1" dirty="0">
              <a:latin typeface="HG丸ｺﾞｼｯｸM-PRO" panose="020F0600000000000000" pitchFamily="50" charset="-128"/>
              <a:ea typeface="HG丸ｺﾞｼｯｸM-PRO" panose="020F0600000000000000" pitchFamily="50" charset="-128"/>
            </a:endParaRPr>
          </a:p>
          <a:p>
            <a:r>
              <a:rPr lang="ja-JP" altLang="en-US" sz="2800" b="1" dirty="0">
                <a:latin typeface="HG丸ｺﾞｼｯｸM-PRO" panose="020F0600000000000000" pitchFamily="50" charset="-128"/>
                <a:ea typeface="HG丸ｺﾞｼｯｸM-PRO" panose="020F0600000000000000" pitchFamily="50" charset="-128"/>
              </a:rPr>
              <a:t>　④総代理店、⑤プロ代理店養成法、⑥プロフィ</a:t>
            </a:r>
            <a:endParaRPr lang="en-US" altLang="ja-JP" sz="2800" b="1" dirty="0">
              <a:latin typeface="HG丸ｺﾞｼｯｸM-PRO" panose="020F0600000000000000" pitchFamily="50" charset="-128"/>
              <a:ea typeface="HG丸ｺﾞｼｯｸM-PRO" panose="020F0600000000000000" pitchFamily="50" charset="-128"/>
            </a:endParaRPr>
          </a:p>
          <a:p>
            <a:r>
              <a:rPr lang="ja-JP" altLang="en-US" sz="2800" b="1" dirty="0">
                <a:latin typeface="HG丸ｺﾞｼｯｸM-PRO" panose="020F0600000000000000" pitchFamily="50" charset="-128"/>
                <a:ea typeface="HG丸ｺﾞｼｯｸM-PRO" panose="020F0600000000000000" pitchFamily="50" charset="-128"/>
              </a:rPr>
              <a:t>　　ットコミッション、⑦最低保険料、⑧プロ代</a:t>
            </a:r>
            <a:endParaRPr lang="en-US" altLang="ja-JP" sz="2800" b="1" dirty="0">
              <a:latin typeface="HG丸ｺﾞｼｯｸM-PRO" panose="020F0600000000000000" pitchFamily="50" charset="-128"/>
              <a:ea typeface="HG丸ｺﾞｼｯｸM-PRO" panose="020F0600000000000000" pitchFamily="50" charset="-128"/>
            </a:endParaRPr>
          </a:p>
          <a:p>
            <a:r>
              <a:rPr lang="ja-JP" altLang="en-US" sz="2800" b="1" dirty="0">
                <a:latin typeface="HG丸ｺﾞｼｯｸM-PRO" panose="020F0600000000000000" pitchFamily="50" charset="-128"/>
                <a:ea typeface="HG丸ｺﾞｼｯｸM-PRO" panose="020F0600000000000000" pitchFamily="50" charset="-128"/>
              </a:rPr>
              <a:t>　　理店の規模（人・挙績）</a:t>
            </a:r>
            <a:endParaRPr lang="en-US" altLang="ja-JP" sz="2800" b="1" dirty="0">
              <a:latin typeface="HG丸ｺﾞｼｯｸM-PRO" panose="020F0600000000000000" pitchFamily="50" charset="-128"/>
              <a:ea typeface="HG丸ｺﾞｼｯｸM-PRO" panose="020F0600000000000000" pitchFamily="50" charset="-128"/>
            </a:endParaRPr>
          </a:p>
          <a:p>
            <a:r>
              <a:rPr lang="ja-JP" altLang="en-US" sz="2800" b="1" dirty="0">
                <a:latin typeface="HG丸ｺﾞｼｯｸM-PRO" panose="020F0600000000000000" pitchFamily="50" charset="-128"/>
                <a:ea typeface="HG丸ｺﾞｼｯｸM-PRO" panose="020F0600000000000000" pitchFamily="50" charset="-128"/>
              </a:rPr>
              <a:t>　⇒東京代協が中心となってとりまとめ、</a:t>
            </a:r>
            <a:endParaRPr lang="en-US" altLang="ja-JP" sz="2800" b="1" dirty="0">
              <a:latin typeface="HG丸ｺﾞｼｯｸM-PRO" panose="020F0600000000000000" pitchFamily="50" charset="-128"/>
              <a:ea typeface="HG丸ｺﾞｼｯｸM-PRO" panose="020F0600000000000000" pitchFamily="50" charset="-128"/>
            </a:endParaRPr>
          </a:p>
          <a:p>
            <a:r>
              <a:rPr lang="ja-JP" altLang="en-US" sz="2800" b="1" dirty="0">
                <a:solidFill>
                  <a:srgbClr val="FF0000"/>
                </a:solidFill>
                <a:latin typeface="HG丸ｺﾞｼｯｸM-PRO" panose="020F0600000000000000" pitchFamily="50" charset="-128"/>
                <a:ea typeface="HG丸ｺﾞｼｯｸM-PRO" panose="020F0600000000000000" pitchFamily="50" charset="-128"/>
              </a:rPr>
              <a:t>　　７９年２月に答申</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3600" b="1" dirty="0">
                <a:solidFill>
                  <a:srgbClr val="FF0000"/>
                </a:solidFill>
                <a:latin typeface="HG丸ｺﾞｼｯｸM-PRO" panose="020F0600000000000000" pitchFamily="50" charset="-128"/>
                <a:ea typeface="HG丸ｺﾞｼｯｸM-PRO" panose="020F0600000000000000" pitchFamily="50" charset="-128"/>
              </a:rPr>
              <a:t>１９８０年新ノンマリン代理店制度へ</a:t>
            </a:r>
            <a:endParaRPr lang="en-US" altLang="ja-JP" sz="3600" b="1"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67096358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0E8992A8-D301-F555-D4FD-B949F548C22D}"/>
            </a:ext>
          </a:extLst>
        </p:cNvPr>
        <p:cNvGrpSpPr/>
        <p:nvPr/>
      </p:nvGrpSpPr>
      <p:grpSpPr>
        <a:xfrm>
          <a:off x="0" y="0"/>
          <a:ext cx="0" cy="0"/>
          <a:chOff x="0" y="0"/>
          <a:chExt cx="0" cy="0"/>
        </a:xfrm>
      </p:grpSpPr>
      <p:sp>
        <p:nvSpPr>
          <p:cNvPr id="13314" name="スライド番号プレースホルダー 4">
            <a:extLst>
              <a:ext uri="{FF2B5EF4-FFF2-40B4-BE49-F238E27FC236}">
                <a16:creationId xmlns:a16="http://schemas.microsoft.com/office/drawing/2014/main" id="{491AC9E0-895F-CEE7-15AE-109479F5B909}"/>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１</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13315" name="Rectangle 3">
            <a:extLst>
              <a:ext uri="{FF2B5EF4-FFF2-40B4-BE49-F238E27FC236}">
                <a16:creationId xmlns:a16="http://schemas.microsoft.com/office/drawing/2014/main" id="{190369B0-32E2-E0F3-8839-B7DD3F6E0336}"/>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A3F22420-1D19-3C17-FDC1-218AF3112CA0}"/>
              </a:ext>
            </a:extLst>
          </p:cNvPr>
          <p:cNvSpPr>
            <a:spLocks noChangeArrowheads="1"/>
          </p:cNvSpPr>
          <p:nvPr/>
        </p:nvSpPr>
        <p:spPr bwMode="auto">
          <a:xfrm>
            <a:off x="468313" y="476250"/>
            <a:ext cx="8280400" cy="527050"/>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None/>
              <a:defRPr/>
            </a:pPr>
            <a:r>
              <a:rPr lang="ja-JP" altLang="en-US" sz="2400" b="1" dirty="0">
                <a:latin typeface="HG丸ｺﾞｼｯｸM-PRO" panose="020F0600000000000000" pitchFamily="50" charset="-128"/>
                <a:ea typeface="HG丸ｺﾞｼｯｸM-PRO" panose="020F0600000000000000" pitchFamily="50" charset="-128"/>
              </a:rPr>
              <a:t>日本代協の公的な場での発言の機会①</a:t>
            </a:r>
            <a:endParaRPr lang="ja-JP" altLang="en-US" sz="2400" dirty="0"/>
          </a:p>
        </p:txBody>
      </p:sp>
      <p:sp>
        <p:nvSpPr>
          <p:cNvPr id="13317" name="Rectangle 5">
            <a:extLst>
              <a:ext uri="{FF2B5EF4-FFF2-40B4-BE49-F238E27FC236}">
                <a16:creationId xmlns:a16="http://schemas.microsoft.com/office/drawing/2014/main" id="{7D4E1497-B6BE-A122-9410-AA2A7AA1547C}"/>
              </a:ext>
            </a:extLst>
          </p:cNvPr>
          <p:cNvSpPr>
            <a:spLocks noChangeArrowheads="1"/>
          </p:cNvSpPr>
          <p:nvPr/>
        </p:nvSpPr>
        <p:spPr bwMode="auto">
          <a:xfrm>
            <a:off x="468313" y="476250"/>
            <a:ext cx="8194675"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a:t>
            </a:r>
            <a:r>
              <a:rPr lang="ja-JP" altLang="en-US" sz="2400" dirty="0"/>
              <a:t> </a:t>
            </a:r>
          </a:p>
        </p:txBody>
      </p:sp>
      <p:graphicFrame>
        <p:nvGraphicFramePr>
          <p:cNvPr id="3" name="表 2">
            <a:extLst>
              <a:ext uri="{FF2B5EF4-FFF2-40B4-BE49-F238E27FC236}">
                <a16:creationId xmlns:a16="http://schemas.microsoft.com/office/drawing/2014/main" id="{38C47F39-8B88-A4A2-BC4E-B86AA62FB242}"/>
              </a:ext>
            </a:extLst>
          </p:cNvPr>
          <p:cNvGraphicFramePr>
            <a:graphicFrameLocks noGrp="1"/>
          </p:cNvGraphicFramePr>
          <p:nvPr>
            <p:extLst>
              <p:ext uri="{D42A27DB-BD31-4B8C-83A1-F6EECF244321}">
                <p14:modId xmlns:p14="http://schemas.microsoft.com/office/powerpoint/2010/main" val="3120321165"/>
              </p:ext>
            </p:extLst>
          </p:nvPr>
        </p:nvGraphicFramePr>
        <p:xfrm>
          <a:off x="468313" y="1131888"/>
          <a:ext cx="8280400" cy="5334000"/>
        </p:xfrm>
        <a:graphic>
          <a:graphicData uri="http://schemas.openxmlformats.org/drawingml/2006/table">
            <a:tbl>
              <a:tblPr>
                <a:noFill/>
                <a:tableStyleId>{073A0DAA-6AF3-43AB-8588-CEC1D06C72B9}</a:tableStyleId>
              </a:tblPr>
              <a:tblGrid>
                <a:gridCol w="1079351">
                  <a:extLst>
                    <a:ext uri="{9D8B030D-6E8A-4147-A177-3AD203B41FA5}">
                      <a16:colId xmlns:a16="http://schemas.microsoft.com/office/drawing/2014/main" val="592700543"/>
                    </a:ext>
                  </a:extLst>
                </a:gridCol>
                <a:gridCol w="720080">
                  <a:extLst>
                    <a:ext uri="{9D8B030D-6E8A-4147-A177-3AD203B41FA5}">
                      <a16:colId xmlns:a16="http://schemas.microsoft.com/office/drawing/2014/main" val="3403159644"/>
                    </a:ext>
                  </a:extLst>
                </a:gridCol>
                <a:gridCol w="1152128">
                  <a:extLst>
                    <a:ext uri="{9D8B030D-6E8A-4147-A177-3AD203B41FA5}">
                      <a16:colId xmlns:a16="http://schemas.microsoft.com/office/drawing/2014/main" val="3631411635"/>
                    </a:ext>
                  </a:extLst>
                </a:gridCol>
                <a:gridCol w="5328841">
                  <a:extLst>
                    <a:ext uri="{9D8B030D-6E8A-4147-A177-3AD203B41FA5}">
                      <a16:colId xmlns:a16="http://schemas.microsoft.com/office/drawing/2014/main" val="1990224255"/>
                    </a:ext>
                  </a:extLst>
                </a:gridCol>
              </a:tblGrid>
              <a:tr h="370840">
                <a:tc>
                  <a:txBody>
                    <a:bodyPr/>
                    <a:lstStyle/>
                    <a:p>
                      <a:pPr algn="l"/>
                      <a:r>
                        <a:rPr lang="ja-JP" altLang="en-US" sz="1400" b="1" dirty="0">
                          <a:latin typeface="HG丸ｺﾞｼｯｸM-PRO" panose="020F0600000000000000" pitchFamily="50" charset="-128"/>
                          <a:ea typeface="HG丸ｺﾞｼｯｸM-PRO" panose="020F0600000000000000" pitchFamily="50" charset="-128"/>
                        </a:rPr>
                        <a:t>１９９１年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１０月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800" b="1" dirty="0">
                          <a:latin typeface="HG丸ｺﾞｼｯｸM-PRO" panose="020F0600000000000000" pitchFamily="50" charset="-128"/>
                          <a:ea typeface="HG丸ｺﾞｼｯｸM-PRO" panose="020F0600000000000000" pitchFamily="50" charset="-128"/>
                        </a:rPr>
                        <a:t>藤田会長</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tLang="ja-JP" sz="1000" b="1" dirty="0">
                        <a:latin typeface="HG丸ｺﾞｼｯｸM-PRO" panose="020F0600000000000000" pitchFamily="50" charset="-128"/>
                        <a:ea typeface="HG丸ｺﾞｼｯｸM-PRO" panose="020F0600000000000000" pitchFamily="50" charset="-128"/>
                      </a:endParaRPr>
                    </a:p>
                    <a:p>
                      <a:r>
                        <a:rPr lang="ja-JP" altLang="en-US" sz="2000" b="1" dirty="0">
                          <a:latin typeface="HG丸ｺﾞｼｯｸM-PRO" panose="020F0600000000000000" pitchFamily="50" charset="-128"/>
                          <a:ea typeface="HG丸ｺﾞｼｯｸM-PRO" panose="020F0600000000000000" pitchFamily="50" charset="-128"/>
                        </a:rPr>
                        <a:t>保険審議会臨時委員委嘱</a:t>
                      </a:r>
                      <a:endParaRPr lang="en-US" altLang="ja-JP" sz="2000" b="1" dirty="0">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「保険募集の在り方」</a:t>
                      </a:r>
                      <a:r>
                        <a:rPr lang="ja-JP" altLang="en-US" sz="2000" b="1" dirty="0">
                          <a:latin typeface="HG丸ｺﾞｼｯｸM-PRO" panose="020F0600000000000000" pitchFamily="50" charset="-128"/>
                          <a:ea typeface="HG丸ｺﾞｼｯｸM-PRO" panose="020F0600000000000000" pitchFamily="50" charset="-128"/>
                        </a:rPr>
                        <a:t>で審議参画</a:t>
                      </a:r>
                      <a:endParaRPr lang="en-US" altLang="ja-JP" sz="2000" b="1" dirty="0">
                        <a:latin typeface="HG丸ｺﾞｼｯｸM-PRO" panose="020F0600000000000000" pitchFamily="50" charset="-128"/>
                        <a:ea typeface="HG丸ｺﾞｼｯｸM-PRO" panose="020F0600000000000000" pitchFamily="50" charset="-128"/>
                      </a:endParaRPr>
                    </a:p>
                    <a:p>
                      <a:endParaRPr lang="en-US" altLang="ja-JP" sz="10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80822"/>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１９９５年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３月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800" b="1" dirty="0">
                          <a:latin typeface="HG丸ｺﾞｼｯｸM-PRO" panose="020F0600000000000000" pitchFamily="50" charset="-128"/>
                          <a:ea typeface="HG丸ｺﾞｼｯｸM-PRO" panose="020F0600000000000000" pitchFamily="50" charset="-128"/>
                        </a:rPr>
                        <a:t>中江会長</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tLang="ja-JP" sz="1000" b="1" dirty="0">
                        <a:latin typeface="HG丸ｺﾞｼｯｸM-PRO" panose="020F0600000000000000" pitchFamily="50" charset="-128"/>
                        <a:ea typeface="HG丸ｺﾞｼｯｸM-PRO" panose="020F0600000000000000" pitchFamily="50" charset="-128"/>
                      </a:endParaRPr>
                    </a:p>
                    <a:p>
                      <a:r>
                        <a:rPr lang="ja-JP" altLang="en-US" sz="2000" b="1" dirty="0">
                          <a:latin typeface="HG丸ｺﾞｼｯｸM-PRO" panose="020F0600000000000000" pitchFamily="50" charset="-128"/>
                          <a:ea typeface="HG丸ｺﾞｼｯｸM-PRO" panose="020F0600000000000000" pitchFamily="50" charset="-128"/>
                        </a:rPr>
                        <a:t>大蔵省・地震保険制度懇談会</a:t>
                      </a:r>
                      <a:endParaRPr lang="en-US" altLang="ja-JP" sz="2000" b="1" dirty="0">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「引受限度額、総支払限度額の引上げ」</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47359550"/>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１９９７年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３月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r>
                        <a:rPr lang="ja-JP" altLang="en-US" sz="1800" b="1" dirty="0">
                          <a:latin typeface="HG丸ｺﾞｼｯｸM-PRO" panose="020F0600000000000000" pitchFamily="50" charset="-128"/>
                          <a:ea typeface="HG丸ｺﾞｼｯｸM-PRO" panose="020F0600000000000000" pitchFamily="50" charset="-128"/>
                        </a:rPr>
                        <a:t>佐藤会長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lang="en-US" altLang="ja-JP" sz="1000" b="1" dirty="0">
                        <a:latin typeface="HG丸ｺﾞｼｯｸM-PRO" panose="020F0600000000000000" pitchFamily="50" charset="-128"/>
                        <a:ea typeface="HG丸ｺﾞｼｯｸM-PRO" panose="020F0600000000000000" pitchFamily="50" charset="-128"/>
                      </a:endParaRPr>
                    </a:p>
                    <a:p>
                      <a:r>
                        <a:rPr lang="ja-JP" altLang="en-US" sz="2000" b="1" dirty="0">
                          <a:latin typeface="HG丸ｺﾞｼｯｸM-PRO" panose="020F0600000000000000" pitchFamily="50" charset="-128"/>
                          <a:ea typeface="HG丸ｺﾞｼｯｸM-PRO" panose="020F0600000000000000" pitchFamily="50" charset="-128"/>
                        </a:rPr>
                        <a:t>保険審議会基本問題部会で意見陳述</a:t>
                      </a:r>
                      <a:endParaRPr lang="en-US" altLang="ja-JP" sz="2000" b="1" dirty="0">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「算定会改革、自由化措置、銀行窓販」</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1362550"/>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２００４年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２月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latin typeface="HG丸ｺﾞｼｯｸM-PRO" panose="020F0600000000000000" pitchFamily="50" charset="-128"/>
                          <a:ea typeface="HG丸ｺﾞｼｯｸM-PRO" panose="020F0600000000000000" pitchFamily="50" charset="-128"/>
                        </a:rPr>
                        <a:t>保険の基本問題ＷＧで意見陳述</a:t>
                      </a:r>
                      <a:endParaRPr lang="en-US" altLang="ja-JP" sz="2000" b="1" dirty="0">
                        <a:solidFill>
                          <a:schemeClr val="tx1"/>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solidFill>
                            <a:srgbClr val="FF0000"/>
                          </a:solidFill>
                          <a:latin typeface="HG丸ｺﾞｼｯｸM-PRO" panose="020F0600000000000000" pitchFamily="50" charset="-128"/>
                          <a:ea typeface="HG丸ｺﾞｼｯｸM-PRO" panose="020F0600000000000000" pitchFamily="50" charset="-128"/>
                        </a:rPr>
                        <a:t>「銀行窓販の拡大反対、弊害防止措置」</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8614008"/>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２００５年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１０月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latin typeface="HG丸ｺﾞｼｯｸM-PRO" panose="020F0600000000000000" pitchFamily="50" charset="-128"/>
                          <a:ea typeface="HG丸ｺﾞｼｯｸM-PRO" panose="020F0600000000000000" pitchFamily="50" charset="-128"/>
                        </a:rPr>
                        <a:t>自民党税制改正団体協議会で陳情</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solidFill>
                            <a:srgbClr val="FF0000"/>
                          </a:solidFill>
                          <a:latin typeface="HG丸ｺﾞｼｯｸM-PRO" panose="020F0600000000000000" pitchFamily="50" charset="-128"/>
                          <a:ea typeface="HG丸ｺﾞｼｯｸM-PRO" panose="020F0600000000000000" pitchFamily="50" charset="-128"/>
                        </a:rPr>
                        <a:t>「社会保障制度補完する保険料控除制度」</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solidFill>
                            <a:srgbClr val="FF0000"/>
                          </a:solidFill>
                          <a:latin typeface="HG丸ｺﾞｼｯｸM-PRO" panose="020F0600000000000000" pitchFamily="50" charset="-128"/>
                          <a:ea typeface="HG丸ｺﾞｼｯｸM-PRO" panose="020F0600000000000000" pitchFamily="50" charset="-128"/>
                        </a:rPr>
                        <a:t>「地震保険料控除制度の創設」</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8482136"/>
                  </a:ext>
                </a:extLst>
              </a:tr>
            </a:tbl>
          </a:graphicData>
        </a:graphic>
      </p:graphicFrame>
    </p:spTree>
    <p:extLst>
      <p:ext uri="{BB962C8B-B14F-4D97-AF65-F5344CB8AC3E}">
        <p14:creationId xmlns:p14="http://schemas.microsoft.com/office/powerpoint/2010/main" val="2072599211"/>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4">
            <a:extLst>
              <a:ext uri="{FF2B5EF4-FFF2-40B4-BE49-F238E27FC236}">
                <a16:creationId xmlns:a16="http://schemas.microsoft.com/office/drawing/2014/main" id="{061D0879-3849-445F-9259-359874C3D3C7}"/>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２</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13315" name="Rectangle 3">
            <a:extLst>
              <a:ext uri="{FF2B5EF4-FFF2-40B4-BE49-F238E27FC236}">
                <a16:creationId xmlns:a16="http://schemas.microsoft.com/office/drawing/2014/main" id="{F6B0A434-328C-45B7-B781-C17F11224EBB}"/>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78EB5BC0-0C57-48E1-BB3A-CC4600D934CF}"/>
              </a:ext>
            </a:extLst>
          </p:cNvPr>
          <p:cNvSpPr>
            <a:spLocks noChangeArrowheads="1"/>
          </p:cNvSpPr>
          <p:nvPr/>
        </p:nvSpPr>
        <p:spPr bwMode="auto">
          <a:xfrm>
            <a:off x="468313" y="476250"/>
            <a:ext cx="8280400" cy="527050"/>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None/>
              <a:defRPr/>
            </a:pPr>
            <a:r>
              <a:rPr lang="ja-JP" altLang="en-US" sz="2400" b="1" dirty="0">
                <a:latin typeface="HG丸ｺﾞｼｯｸM-PRO" panose="020F0600000000000000" pitchFamily="50" charset="-128"/>
                <a:ea typeface="HG丸ｺﾞｼｯｸM-PRO" panose="020F0600000000000000" pitchFamily="50" charset="-128"/>
              </a:rPr>
              <a:t>日本代協の公的な場での発言の機会②</a:t>
            </a:r>
            <a:endParaRPr lang="ja-JP" altLang="en-US" sz="2400" dirty="0"/>
          </a:p>
        </p:txBody>
      </p:sp>
      <p:sp>
        <p:nvSpPr>
          <p:cNvPr id="13317" name="Rectangle 5">
            <a:extLst>
              <a:ext uri="{FF2B5EF4-FFF2-40B4-BE49-F238E27FC236}">
                <a16:creationId xmlns:a16="http://schemas.microsoft.com/office/drawing/2014/main" id="{49DFE5EC-3DEF-459D-B7C1-01CA678372BA}"/>
              </a:ext>
            </a:extLst>
          </p:cNvPr>
          <p:cNvSpPr>
            <a:spLocks noChangeArrowheads="1"/>
          </p:cNvSpPr>
          <p:nvPr/>
        </p:nvSpPr>
        <p:spPr bwMode="auto">
          <a:xfrm>
            <a:off x="468313" y="476250"/>
            <a:ext cx="8194675"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a:t>
            </a:r>
            <a:r>
              <a:rPr lang="ja-JP" altLang="en-US" sz="2400" dirty="0"/>
              <a:t> </a:t>
            </a:r>
          </a:p>
        </p:txBody>
      </p:sp>
      <p:sp>
        <p:nvSpPr>
          <p:cNvPr id="13318" name="テキスト ボックス 1">
            <a:extLst>
              <a:ext uri="{FF2B5EF4-FFF2-40B4-BE49-F238E27FC236}">
                <a16:creationId xmlns:a16="http://schemas.microsoft.com/office/drawing/2014/main" id="{B313A25E-A871-4F8F-8896-C27C23D4054C}"/>
              </a:ext>
            </a:extLst>
          </p:cNvPr>
          <p:cNvSpPr txBox="1">
            <a:spLocks noChangeArrowheads="1"/>
          </p:cNvSpPr>
          <p:nvPr/>
        </p:nvSpPr>
        <p:spPr bwMode="auto">
          <a:xfrm>
            <a:off x="468313" y="1340768"/>
            <a:ext cx="82804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latin typeface="HG丸ｺﾞｼｯｸM-PRO" panose="020F0600000000000000" pitchFamily="50" charset="-128"/>
              <a:ea typeface="HG丸ｺﾞｼｯｸM-PRO" panose="020F0600000000000000" pitchFamily="50" charset="-128"/>
            </a:endParaRPr>
          </a:p>
        </p:txBody>
      </p:sp>
      <p:graphicFrame>
        <p:nvGraphicFramePr>
          <p:cNvPr id="4" name="オブジェクト 3">
            <a:extLst>
              <a:ext uri="{FF2B5EF4-FFF2-40B4-BE49-F238E27FC236}">
                <a16:creationId xmlns:a16="http://schemas.microsoft.com/office/drawing/2014/main" id="{400F26B1-A083-10D5-426B-274C533EEE5F}"/>
              </a:ext>
            </a:extLst>
          </p:cNvPr>
          <p:cNvGraphicFramePr>
            <a:graphicFrameLocks noChangeAspect="1"/>
          </p:cNvGraphicFramePr>
          <p:nvPr>
            <p:extLst>
              <p:ext uri="{D42A27DB-BD31-4B8C-83A1-F6EECF244321}">
                <p14:modId xmlns:p14="http://schemas.microsoft.com/office/powerpoint/2010/main" val="2683782391"/>
              </p:ext>
            </p:extLst>
          </p:nvPr>
        </p:nvGraphicFramePr>
        <p:xfrm>
          <a:off x="3908425" y="3197225"/>
          <a:ext cx="1327150" cy="463550"/>
        </p:xfrm>
        <a:graphic>
          <a:graphicData uri="http://schemas.openxmlformats.org/presentationml/2006/ole">
            <mc:AlternateContent xmlns:mc="http://schemas.openxmlformats.org/markup-compatibility/2006">
              <mc:Choice xmlns:v="urn:schemas-microsoft-com:vml" Requires="v">
                <p:oleObj name="Worksheet" r:id="rId3" imgW="1326953" imgH="463658" progId="Excel.Sheet.12">
                  <p:embed/>
                </p:oleObj>
              </mc:Choice>
              <mc:Fallback>
                <p:oleObj name="Worksheet" r:id="rId3" imgW="1326953" imgH="463658" progId="Excel.Sheet.12">
                  <p:embed/>
                  <p:pic>
                    <p:nvPicPr>
                      <p:cNvPr id="4" name="オブジェクト 3">
                        <a:extLst>
                          <a:ext uri="{FF2B5EF4-FFF2-40B4-BE49-F238E27FC236}">
                            <a16:creationId xmlns:a16="http://schemas.microsoft.com/office/drawing/2014/main" id="{400F26B1-A083-10D5-426B-274C533EEE5F}"/>
                          </a:ext>
                        </a:extLst>
                      </p:cNvPr>
                      <p:cNvPicPr/>
                      <p:nvPr/>
                    </p:nvPicPr>
                    <p:blipFill>
                      <a:blip r:embed="rId4"/>
                      <a:stretch>
                        <a:fillRect/>
                      </a:stretch>
                    </p:blipFill>
                    <p:spPr>
                      <a:xfrm>
                        <a:off x="3908425" y="3197225"/>
                        <a:ext cx="1327150" cy="463550"/>
                      </a:xfrm>
                      <a:prstGeom prst="rect">
                        <a:avLst/>
                      </a:prstGeom>
                    </p:spPr>
                  </p:pic>
                </p:oleObj>
              </mc:Fallback>
            </mc:AlternateContent>
          </a:graphicData>
        </a:graphic>
      </p:graphicFrame>
      <p:graphicFrame>
        <p:nvGraphicFramePr>
          <p:cNvPr id="5" name="表 4">
            <a:extLst>
              <a:ext uri="{FF2B5EF4-FFF2-40B4-BE49-F238E27FC236}">
                <a16:creationId xmlns:a16="http://schemas.microsoft.com/office/drawing/2014/main" id="{B0094251-2769-FD01-4092-03ABB68964C4}"/>
              </a:ext>
            </a:extLst>
          </p:cNvPr>
          <p:cNvGraphicFramePr>
            <a:graphicFrameLocks noGrp="1"/>
          </p:cNvGraphicFramePr>
          <p:nvPr>
            <p:extLst>
              <p:ext uri="{D42A27DB-BD31-4B8C-83A1-F6EECF244321}">
                <p14:modId xmlns:p14="http://schemas.microsoft.com/office/powerpoint/2010/main" val="190450975"/>
              </p:ext>
            </p:extLst>
          </p:nvPr>
        </p:nvGraphicFramePr>
        <p:xfrm>
          <a:off x="468313" y="1397000"/>
          <a:ext cx="8280400" cy="4876800"/>
        </p:xfrm>
        <a:graphic>
          <a:graphicData uri="http://schemas.openxmlformats.org/drawingml/2006/table">
            <a:tbl>
              <a:tblPr>
                <a:noFill/>
                <a:tableStyleId>{073A0DAA-6AF3-43AB-8588-CEC1D06C72B9}</a:tableStyleId>
              </a:tblPr>
              <a:tblGrid>
                <a:gridCol w="1079351">
                  <a:extLst>
                    <a:ext uri="{9D8B030D-6E8A-4147-A177-3AD203B41FA5}">
                      <a16:colId xmlns:a16="http://schemas.microsoft.com/office/drawing/2014/main" val="592700543"/>
                    </a:ext>
                  </a:extLst>
                </a:gridCol>
                <a:gridCol w="720080">
                  <a:extLst>
                    <a:ext uri="{9D8B030D-6E8A-4147-A177-3AD203B41FA5}">
                      <a16:colId xmlns:a16="http://schemas.microsoft.com/office/drawing/2014/main" val="3403159644"/>
                    </a:ext>
                  </a:extLst>
                </a:gridCol>
                <a:gridCol w="1152128">
                  <a:extLst>
                    <a:ext uri="{9D8B030D-6E8A-4147-A177-3AD203B41FA5}">
                      <a16:colId xmlns:a16="http://schemas.microsoft.com/office/drawing/2014/main" val="3631411635"/>
                    </a:ext>
                  </a:extLst>
                </a:gridCol>
                <a:gridCol w="5328841">
                  <a:extLst>
                    <a:ext uri="{9D8B030D-6E8A-4147-A177-3AD203B41FA5}">
                      <a16:colId xmlns:a16="http://schemas.microsoft.com/office/drawing/2014/main" val="1990224255"/>
                    </a:ext>
                  </a:extLst>
                </a:gridCol>
              </a:tblGrid>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２００６年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１０月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3">
                  <a:txBody>
                    <a:bodyPr/>
                    <a:lstStyle/>
                    <a:p>
                      <a:r>
                        <a:rPr lang="ja-JP" altLang="en-US" sz="1800" b="1" dirty="0">
                          <a:latin typeface="HG丸ｺﾞｼｯｸM-PRO" panose="020F0600000000000000" pitchFamily="50" charset="-128"/>
                          <a:ea typeface="HG丸ｺﾞｼｯｸM-PRO" panose="020F0600000000000000" pitchFamily="50" charset="-128"/>
                        </a:rPr>
                        <a:t>荻野会長</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latin typeface="HG丸ｺﾞｼｯｸM-PRO" panose="020F0600000000000000" pitchFamily="50" charset="-128"/>
                          <a:ea typeface="HG丸ｺﾞｼｯｸM-PRO" panose="020F0600000000000000" pitchFamily="50" charset="-128"/>
                        </a:rPr>
                        <a:t>郵政民営化委員会で意見陳述</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solidFill>
                            <a:srgbClr val="FF0000"/>
                          </a:solidFill>
                          <a:latin typeface="HG丸ｺﾞｼｯｸM-PRO" panose="020F0600000000000000" pitchFamily="50" charset="-128"/>
                          <a:ea typeface="HG丸ｺﾞｼｯｸM-PRO" panose="020F0600000000000000" pitchFamily="50" charset="-128"/>
                        </a:rPr>
                        <a:t>「事実上国営会社による損保取扱反対」</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0580822"/>
                  </a:ext>
                </a:extLst>
              </a:tr>
              <a:tr h="370840">
                <a:tc rowSpan="2">
                  <a:txBody>
                    <a:bodyPr/>
                    <a:lstStyle/>
                    <a:p>
                      <a:endParaRPr lang="en-US" altLang="ja-JP" sz="1400" b="1" dirty="0">
                        <a:latin typeface="HG丸ｺﾞｼｯｸM-PRO" panose="020F0600000000000000" pitchFamily="50" charset="-128"/>
                        <a:ea typeface="HG丸ｺﾞｼｯｸM-PRO" panose="020F0600000000000000" pitchFamily="50" charset="-128"/>
                      </a:endParaRPr>
                    </a:p>
                    <a:p>
                      <a:r>
                        <a:rPr lang="ja-JP" altLang="en-US" sz="1400" b="1" dirty="0">
                          <a:latin typeface="HG丸ｺﾞｼｯｸM-PRO" panose="020F0600000000000000" pitchFamily="50" charset="-128"/>
                          <a:ea typeface="HG丸ｺﾞｼｯｸM-PRO" panose="020F0600000000000000" pitchFamily="50" charset="-128"/>
                        </a:rPr>
                        <a:t>２００７年</a:t>
                      </a:r>
                    </a:p>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gn="r"/>
                      <a:r>
                        <a:rPr lang="ja-JP" altLang="en-US" sz="1400" b="1" dirty="0">
                          <a:latin typeface="HG丸ｺﾞｼｯｸM-PRO" panose="020F0600000000000000" pitchFamily="50" charset="-128"/>
                          <a:ea typeface="HG丸ｺﾞｼｯｸM-PRO" panose="020F0600000000000000" pitchFamily="50" charset="-128"/>
                        </a:rPr>
                        <a:t>１０月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000" b="1" dirty="0">
                          <a:latin typeface="HG丸ｺﾞｼｯｸM-PRO" panose="020F0600000000000000" pitchFamily="50" charset="-128"/>
                          <a:ea typeface="HG丸ｺﾞｼｯｸM-PRO" panose="020F0600000000000000" pitchFamily="50" charset="-128"/>
                        </a:rPr>
                        <a:t>損保協会消費者の声諮問会議に出席　　　　　　　　　　　　　　　　　　　　　　　　</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「募集人の資質向上、資格制度の見直し」</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447359550"/>
                  </a:ext>
                </a:extLst>
              </a:tr>
              <a:tr h="370840">
                <a:tc vMerge="1">
                  <a:txBody>
                    <a:bodyPr/>
                    <a:lstStyle/>
                    <a:p>
                      <a:endParaRPr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ja-JP" sz="1000" b="1"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000" b="1" dirty="0">
                          <a:latin typeface="HG丸ｺﾞｼｯｸM-PRO" panose="020F0600000000000000" pitchFamily="50" charset="-128"/>
                          <a:ea typeface="HG丸ｺﾞｼｯｸM-PRO" panose="020F0600000000000000" pitchFamily="50" charset="-128"/>
                        </a:rPr>
                        <a:t>金融審保険</a:t>
                      </a:r>
                      <a:r>
                        <a:rPr lang="en-US" altLang="ja-JP" sz="2000" b="1" dirty="0">
                          <a:latin typeface="HG丸ｺﾞｼｯｸM-PRO" panose="020F0600000000000000" pitchFamily="50" charset="-128"/>
                          <a:ea typeface="HG丸ｺﾞｼｯｸM-PRO" panose="020F0600000000000000" pitchFamily="50" charset="-128"/>
                        </a:rPr>
                        <a:t>WG</a:t>
                      </a:r>
                      <a:r>
                        <a:rPr lang="ja-JP" altLang="en-US" sz="2000" b="1" dirty="0">
                          <a:latin typeface="HG丸ｺﾞｼｯｸM-PRO" panose="020F0600000000000000" pitchFamily="50" charset="-128"/>
                          <a:ea typeface="HG丸ｺﾞｼｯｸM-PRO" panose="020F0600000000000000" pitchFamily="50" charset="-128"/>
                        </a:rPr>
                        <a:t>で銀行窓販意見陳述</a:t>
                      </a:r>
                      <a:endParaRPr lang="en-US" altLang="ja-JP" sz="2000" b="1"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ct val="0"/>
                        </a:spcBef>
                        <a:spcAft>
                          <a:spcPts val="0"/>
                        </a:spcAft>
                        <a:buClrTx/>
                        <a:buSzTx/>
                        <a:buFontTx/>
                        <a:buNone/>
                        <a:tabLst/>
                        <a:defRPr/>
                      </a:pPr>
                      <a:endParaRPr lang="en-US" altLang="ja-JP" sz="10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1241362550"/>
                  </a:ext>
                </a:extLst>
              </a:tr>
              <a:tr h="853440">
                <a:tc>
                  <a:txBody>
                    <a:bodyPr/>
                    <a:lstStyle/>
                    <a:p>
                      <a:r>
                        <a:rPr lang="ja-JP" altLang="en-US" sz="1400" b="1" dirty="0">
                          <a:latin typeface="HG丸ｺﾞｼｯｸM-PRO" panose="020F0600000000000000" pitchFamily="50" charset="-128"/>
                          <a:ea typeface="HG丸ｺﾞｼｯｸM-PRO" panose="020F0600000000000000" pitchFamily="50" charset="-128"/>
                        </a:rPr>
                        <a:t>２０１１年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５月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800" b="1" dirty="0">
                          <a:latin typeface="HG丸ｺﾞｼｯｸM-PRO" panose="020F0600000000000000" pitchFamily="50" charset="-128"/>
                          <a:ea typeface="HG丸ｺﾞｼｯｸM-PRO" panose="020F0600000000000000" pitchFamily="50" charset="-128"/>
                        </a:rPr>
                        <a:t>岡部会長</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latin typeface="HG丸ｺﾞｼｯｸM-PRO" panose="020F0600000000000000" pitchFamily="50" charset="-128"/>
                          <a:ea typeface="HG丸ｺﾞｼｯｸM-PRO" panose="020F0600000000000000" pitchFamily="50" charset="-128"/>
                        </a:rPr>
                        <a:t>金融庁副大臣ヒアリングで意見陳述</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solidFill>
                            <a:srgbClr val="FF0000"/>
                          </a:solidFill>
                          <a:latin typeface="HG丸ｺﾞｼｯｸM-PRO" panose="020F0600000000000000" pitchFamily="50" charset="-128"/>
                          <a:ea typeface="HG丸ｺﾞｼｯｸM-PRO" panose="020F0600000000000000" pitchFamily="50" charset="-128"/>
                        </a:rPr>
                        <a:t>「弊害防止措置の存置」</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3648614008"/>
                  </a:ext>
                </a:extLst>
              </a:tr>
              <a:tr h="1158240">
                <a:tc>
                  <a:txBody>
                    <a:bodyPr/>
                    <a:lstStyle/>
                    <a:p>
                      <a:r>
                        <a:rPr lang="ja-JP" altLang="en-US" sz="1400" b="1" dirty="0">
                          <a:latin typeface="HG丸ｺﾞｼｯｸM-PRO" panose="020F0600000000000000" pitchFamily="50" charset="-128"/>
                          <a:ea typeface="HG丸ｺﾞｼｯｸM-PRO" panose="020F0600000000000000" pitchFamily="50" charset="-128"/>
                        </a:rPr>
                        <a:t>２０１</a:t>
                      </a:r>
                      <a:r>
                        <a:rPr lang="en-US" altLang="ja-JP" sz="1400" b="1" dirty="0">
                          <a:latin typeface="HG丸ｺﾞｼｯｸM-PRO" panose="020F0600000000000000" pitchFamily="50" charset="-128"/>
                          <a:ea typeface="HG丸ｺﾞｼｯｸM-PRO" panose="020F0600000000000000" pitchFamily="50" charset="-128"/>
                        </a:rPr>
                        <a:t>2</a:t>
                      </a:r>
                      <a:r>
                        <a:rPr lang="ja-JP" altLang="en-US" sz="1400" b="1" dirty="0">
                          <a:latin typeface="HG丸ｺﾞｼｯｸM-PRO" panose="020F0600000000000000" pitchFamily="50" charset="-128"/>
                          <a:ea typeface="HG丸ｺﾞｼｯｸM-PRO" panose="020F0600000000000000" pitchFamily="50" charset="-128"/>
                        </a:rPr>
                        <a:t>年</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６月</a:t>
                      </a:r>
                      <a:endParaRPr kumimoji="1" lang="ja-JP" altLang="en-US" sz="1400"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1800" b="1" dirty="0">
                          <a:latin typeface="HG丸ｺﾞｼｯｸM-PRO" panose="020F0600000000000000" pitchFamily="50" charset="-128"/>
                          <a:ea typeface="HG丸ｺﾞｼｯｸM-PRO" panose="020F0600000000000000" pitchFamily="50" charset="-128"/>
                        </a:rPr>
                        <a:t>荻野</a:t>
                      </a:r>
                      <a:endParaRPr lang="en-US" altLang="ja-JP" sz="1800" b="1" dirty="0">
                        <a:latin typeface="HG丸ｺﾞｼｯｸM-PRO" panose="020F0600000000000000" pitchFamily="50" charset="-128"/>
                        <a:ea typeface="HG丸ｺﾞｼｯｸM-PRO" panose="020F0600000000000000" pitchFamily="50" charset="-128"/>
                      </a:endParaRPr>
                    </a:p>
                    <a:p>
                      <a:r>
                        <a:rPr lang="ja-JP" altLang="en-US" sz="1800" b="1" dirty="0">
                          <a:latin typeface="HG丸ｺﾞｼｯｸM-PRO" panose="020F0600000000000000" pitchFamily="50" charset="-128"/>
                          <a:ea typeface="HG丸ｺﾞｼｯｸM-PRO" panose="020F0600000000000000" pitchFamily="50" charset="-128"/>
                        </a:rPr>
                        <a:t>名誉会長</a:t>
                      </a:r>
                      <a:endParaRPr kumimoji="1" lang="ja-JP" altLang="en-US" dirty="0"/>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r>
                        <a:rPr lang="ja-JP" altLang="en-US" sz="2000" b="1" dirty="0">
                          <a:latin typeface="HG丸ｺﾞｼｯｸM-PRO" panose="020F0600000000000000" pitchFamily="50" charset="-128"/>
                          <a:ea typeface="HG丸ｺﾞｼｯｸM-PRO" panose="020F0600000000000000" pitchFamily="50" charset="-128"/>
                        </a:rPr>
                        <a:t>金融庁保険商品・サービス</a:t>
                      </a:r>
                      <a:r>
                        <a:rPr lang="en-US" altLang="ja-JP" sz="2000" b="1" dirty="0">
                          <a:latin typeface="HG丸ｺﾞｼｯｸM-PRO" panose="020F0600000000000000" pitchFamily="50" charset="-128"/>
                          <a:ea typeface="HG丸ｺﾞｼｯｸM-PRO" panose="020F0600000000000000" pitchFamily="50" charset="-128"/>
                        </a:rPr>
                        <a:t>WG</a:t>
                      </a:r>
                      <a:r>
                        <a:rPr lang="ja-JP" altLang="en-US" sz="2000" b="1" dirty="0">
                          <a:latin typeface="HG丸ｺﾞｼｯｸM-PRO" panose="020F0600000000000000" pitchFamily="50" charset="-128"/>
                          <a:ea typeface="HG丸ｺﾞｼｯｸM-PRO" panose="020F0600000000000000" pitchFamily="50" charset="-128"/>
                        </a:rPr>
                        <a:t>に参画</a:t>
                      </a:r>
                      <a:endParaRPr lang="en-US" altLang="ja-JP" sz="2000" b="1" dirty="0">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2016</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年保険業法改正へ」</a:t>
                      </a:r>
                      <a:endParaRPr lang="en-US" altLang="ja-JP" sz="10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extLst>
                  <a:ext uri="{0D108BD9-81ED-4DB2-BD59-A6C34878D82A}">
                    <a16:rowId xmlns:a16="http://schemas.microsoft.com/office/drawing/2014/main" val="2608482136"/>
                  </a:ext>
                </a:extLst>
              </a:tr>
            </a:tbl>
          </a:graphicData>
        </a:graphic>
      </p:graphicFrame>
    </p:spTree>
    <p:extLst>
      <p:ext uri="{BB962C8B-B14F-4D97-AF65-F5344CB8AC3E}">
        <p14:creationId xmlns:p14="http://schemas.microsoft.com/office/powerpoint/2010/main" val="334463935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4">
            <a:extLst>
              <a:ext uri="{FF2B5EF4-FFF2-40B4-BE49-F238E27FC236}">
                <a16:creationId xmlns:a16="http://schemas.microsoft.com/office/drawing/2014/main" id="{061D0879-3849-445F-9259-359874C3D3C7}"/>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３</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13315" name="Rectangle 3">
            <a:extLst>
              <a:ext uri="{FF2B5EF4-FFF2-40B4-BE49-F238E27FC236}">
                <a16:creationId xmlns:a16="http://schemas.microsoft.com/office/drawing/2014/main" id="{F6B0A434-328C-45B7-B781-C17F11224EBB}"/>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78EB5BC0-0C57-48E1-BB3A-CC4600D934CF}"/>
              </a:ext>
            </a:extLst>
          </p:cNvPr>
          <p:cNvSpPr>
            <a:spLocks noChangeArrowheads="1"/>
          </p:cNvSpPr>
          <p:nvPr/>
        </p:nvSpPr>
        <p:spPr bwMode="auto">
          <a:xfrm>
            <a:off x="468313" y="476250"/>
            <a:ext cx="8280400" cy="527050"/>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None/>
              <a:defRPr/>
            </a:pPr>
            <a:r>
              <a:rPr lang="ja-JP" altLang="en-US" sz="2400" b="1" dirty="0">
                <a:latin typeface="HG丸ｺﾞｼｯｸM-PRO" panose="020F0600000000000000" pitchFamily="50" charset="-128"/>
                <a:ea typeface="HG丸ｺﾞｼｯｸM-PRO" panose="020F0600000000000000" pitchFamily="50" charset="-128"/>
              </a:rPr>
              <a:t>日本代協の公的な場での発言の機会③</a:t>
            </a:r>
            <a:endParaRPr lang="ja-JP" altLang="en-US" sz="2400" dirty="0"/>
          </a:p>
        </p:txBody>
      </p:sp>
      <p:sp>
        <p:nvSpPr>
          <p:cNvPr id="13317" name="Rectangle 5">
            <a:extLst>
              <a:ext uri="{FF2B5EF4-FFF2-40B4-BE49-F238E27FC236}">
                <a16:creationId xmlns:a16="http://schemas.microsoft.com/office/drawing/2014/main" id="{49DFE5EC-3DEF-459D-B7C1-01CA678372BA}"/>
              </a:ext>
            </a:extLst>
          </p:cNvPr>
          <p:cNvSpPr>
            <a:spLocks noChangeArrowheads="1"/>
          </p:cNvSpPr>
          <p:nvPr/>
        </p:nvSpPr>
        <p:spPr bwMode="auto">
          <a:xfrm>
            <a:off x="468313" y="476250"/>
            <a:ext cx="8194675"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a:t>
            </a:r>
            <a:r>
              <a:rPr lang="ja-JP" altLang="en-US" sz="2400" dirty="0"/>
              <a:t> </a:t>
            </a:r>
          </a:p>
        </p:txBody>
      </p:sp>
      <p:graphicFrame>
        <p:nvGraphicFramePr>
          <p:cNvPr id="2" name="表 1">
            <a:extLst>
              <a:ext uri="{FF2B5EF4-FFF2-40B4-BE49-F238E27FC236}">
                <a16:creationId xmlns:a16="http://schemas.microsoft.com/office/drawing/2014/main" id="{F1C6D645-ABF4-A20A-4AE8-2DFF729CB999}"/>
              </a:ext>
            </a:extLst>
          </p:cNvPr>
          <p:cNvGraphicFramePr>
            <a:graphicFrameLocks noGrp="1"/>
          </p:cNvGraphicFramePr>
          <p:nvPr>
            <p:extLst>
              <p:ext uri="{D42A27DB-BD31-4B8C-83A1-F6EECF244321}">
                <p14:modId xmlns:p14="http://schemas.microsoft.com/office/powerpoint/2010/main" val="3786001170"/>
              </p:ext>
            </p:extLst>
          </p:nvPr>
        </p:nvGraphicFramePr>
        <p:xfrm>
          <a:off x="468313" y="1125538"/>
          <a:ext cx="8322143" cy="5242560"/>
        </p:xfrm>
        <a:graphic>
          <a:graphicData uri="http://schemas.openxmlformats.org/drawingml/2006/table">
            <a:tbl>
              <a:tblPr firstRow="1" bandRow="1">
                <a:tableStyleId>{5940675A-B579-460E-94D1-54222C63F5DA}</a:tableStyleId>
              </a:tblPr>
              <a:tblGrid>
                <a:gridCol w="1121093">
                  <a:extLst>
                    <a:ext uri="{9D8B030D-6E8A-4147-A177-3AD203B41FA5}">
                      <a16:colId xmlns:a16="http://schemas.microsoft.com/office/drawing/2014/main" val="1295947671"/>
                    </a:ext>
                  </a:extLst>
                </a:gridCol>
                <a:gridCol w="720080">
                  <a:extLst>
                    <a:ext uri="{9D8B030D-6E8A-4147-A177-3AD203B41FA5}">
                      <a16:colId xmlns:a16="http://schemas.microsoft.com/office/drawing/2014/main" val="3724954651"/>
                    </a:ext>
                  </a:extLst>
                </a:gridCol>
                <a:gridCol w="1152128">
                  <a:extLst>
                    <a:ext uri="{9D8B030D-6E8A-4147-A177-3AD203B41FA5}">
                      <a16:colId xmlns:a16="http://schemas.microsoft.com/office/drawing/2014/main" val="108562494"/>
                    </a:ext>
                  </a:extLst>
                </a:gridCol>
                <a:gridCol w="5328842">
                  <a:extLst>
                    <a:ext uri="{9D8B030D-6E8A-4147-A177-3AD203B41FA5}">
                      <a16:colId xmlns:a16="http://schemas.microsoft.com/office/drawing/2014/main" val="2865929391"/>
                    </a:ext>
                  </a:extLst>
                </a:gridCol>
              </a:tblGrid>
              <a:tr h="370840">
                <a:tc rowSpan="2">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２０１２年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９月</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kumimoji="1" lang="ja-JP" altLang="en-US" b="1" dirty="0">
                          <a:latin typeface="HG丸ｺﾞｼｯｸM-PRO" panose="020F0600000000000000" pitchFamily="50" charset="-128"/>
                          <a:ea typeface="HG丸ｺﾞｼｯｸM-PRO" panose="020F0600000000000000" pitchFamily="50" charset="-128"/>
                        </a:rPr>
                        <a:t>小平理事</a:t>
                      </a:r>
                    </a:p>
                  </a:txBody>
                  <a:tcPr anchor="ctr"/>
                </a:tc>
                <a:tc>
                  <a:txBody>
                    <a:bodyPr/>
                    <a:lstStyle/>
                    <a:p>
                      <a:r>
                        <a:rPr lang="ja-JP" altLang="en-US" sz="1800" b="1" dirty="0">
                          <a:latin typeface="HG丸ｺﾞｼｯｸM-PRO" panose="020F0600000000000000" pitchFamily="50" charset="-128"/>
                          <a:ea typeface="HG丸ｺﾞｼｯｸM-PRO" panose="020F0600000000000000" pitchFamily="50" charset="-128"/>
                        </a:rPr>
                        <a:t>日本損害保険協会／お客様の声・有識者諮問会議</a:t>
                      </a:r>
                      <a:endParaRPr lang="en-US" altLang="ja-JP" sz="1800" b="1" dirty="0">
                        <a:latin typeface="HG丸ｺﾞｼｯｸM-PRO" panose="020F0600000000000000" pitchFamily="50" charset="-128"/>
                        <a:ea typeface="HG丸ｺﾞｼｯｸM-PRO" panose="020F0600000000000000" pitchFamily="50" charset="-128"/>
                      </a:endParaRPr>
                    </a:p>
                    <a:p>
                      <a:r>
                        <a:rPr lang="ja-JP" altLang="en-US" sz="2000" b="1" dirty="0">
                          <a:latin typeface="HG丸ｺﾞｼｯｸM-PRO" panose="020F0600000000000000" pitchFamily="50" charset="-128"/>
                          <a:ea typeface="HG丸ｺﾞｼｯｸM-PRO" panose="020F0600000000000000" pitchFamily="50" charset="-128"/>
                        </a:rPr>
                        <a:t>「よりわかりやすい</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募集文書・説明のあり方</a:t>
                      </a:r>
                      <a:r>
                        <a:rPr lang="ja-JP" altLang="en-US" sz="2000" b="1" dirty="0">
                          <a:latin typeface="HG丸ｺﾞｼｯｸM-PRO" panose="020F0600000000000000" pitchFamily="50" charset="-128"/>
                          <a:ea typeface="HG丸ｺﾞｼｯｸM-PRO" panose="020F0600000000000000" pitchFamily="50" charset="-128"/>
                        </a:rPr>
                        <a:t>に関するタスクフォース」委員</a:t>
                      </a:r>
                      <a:endParaRPr kumimoji="1" lang="ja-JP" altLang="en-US" sz="1000" dirty="0"/>
                    </a:p>
                  </a:txBody>
                  <a:tcPr/>
                </a:tc>
                <a:extLst>
                  <a:ext uri="{0D108BD9-81ED-4DB2-BD59-A6C34878D82A}">
                    <a16:rowId xmlns:a16="http://schemas.microsoft.com/office/drawing/2014/main" val="3577635794"/>
                  </a:ext>
                </a:extLst>
              </a:tr>
              <a:tr h="370840">
                <a:tc vMerge="1">
                  <a:txBody>
                    <a:bodyPr/>
                    <a:lstStyle/>
                    <a:p>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１０月</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dirty="0">
                          <a:latin typeface="HG丸ｺﾞｼｯｸM-PRO" panose="020F0600000000000000" pitchFamily="50" charset="-128"/>
                          <a:ea typeface="HG丸ｺﾞｼｯｸM-PRO" panose="020F0600000000000000" pitchFamily="50" charset="-128"/>
                        </a:rPr>
                        <a:t>岡部会長</a:t>
                      </a:r>
                      <a:endParaRPr kumimoji="1" lang="ja-JP" alt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b="1"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dirty="0">
                          <a:latin typeface="HG丸ｺﾞｼｯｸM-PRO" panose="020F0600000000000000" pitchFamily="50" charset="-128"/>
                          <a:ea typeface="HG丸ｺﾞｼｯｸM-PRO" panose="020F0600000000000000" pitchFamily="50" charset="-128"/>
                        </a:rPr>
                        <a:t>郵政民営化委員会で意見陳述</a:t>
                      </a:r>
                      <a:endParaRPr lang="en-US" altLang="ja-JP" sz="2000" b="1"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b="1"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155528310"/>
                  </a:ext>
                </a:extLst>
              </a:tr>
              <a:tr h="350520">
                <a:tc>
                  <a:txBody>
                    <a:bodyPr/>
                    <a:lstStyle/>
                    <a:p>
                      <a:r>
                        <a:rPr lang="ja-JP" altLang="en-US" sz="1400" b="1" dirty="0">
                          <a:latin typeface="HG丸ｺﾞｼｯｸM-PRO" panose="020F0600000000000000" pitchFamily="50" charset="-128"/>
                          <a:ea typeface="HG丸ｺﾞｼｯｸM-PRO" panose="020F0600000000000000" pitchFamily="50" charset="-128"/>
                        </a:rPr>
                        <a:t>２０２１年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２月</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dirty="0">
                          <a:latin typeface="HG丸ｺﾞｼｯｸM-PRO" panose="020F0600000000000000" pitchFamily="50" charset="-128"/>
                          <a:ea typeface="HG丸ｺﾞｼｯｸM-PRO" panose="020F0600000000000000" pitchFamily="50" charset="-128"/>
                        </a:rPr>
                        <a:t>金子会長</a:t>
                      </a:r>
                      <a:endParaRPr kumimoji="1" lang="ja-JP" altLang="en-US" dirty="0"/>
                    </a:p>
                  </a:txBody>
                  <a:tcPr anchor="ctr"/>
                </a:tc>
                <a:tc>
                  <a:txBody>
                    <a:bodyPr/>
                    <a:lstStyle/>
                    <a:p>
                      <a:pPr>
                        <a:spcBef>
                          <a:spcPct val="0"/>
                        </a:spcBef>
                        <a:buClrTx/>
                        <a:buSzTx/>
                        <a:buNone/>
                      </a:pPr>
                      <a:r>
                        <a:rPr lang="ja-JP" altLang="en-US" sz="2000" b="1" dirty="0">
                          <a:latin typeface="HG丸ｺﾞｼｯｸM-PRO" panose="020F0600000000000000" pitchFamily="50" charset="-128"/>
                          <a:ea typeface="HG丸ｺﾞｼｯｸM-PRO" panose="020F0600000000000000" pitchFamily="50" charset="-128"/>
                        </a:rPr>
                        <a:t>郵政民営化委員会「ゆうちょ銀行の個人向け貸付業務認可申請に伴う損害保険募集業務認可申請に対する意見表明」</a:t>
                      </a:r>
                      <a:endParaRPr kumimoji="1" lang="ja-JP" altLang="en-US" sz="1000" dirty="0"/>
                    </a:p>
                  </a:txBody>
                  <a:tcPr/>
                </a:tc>
                <a:extLst>
                  <a:ext uri="{0D108BD9-81ED-4DB2-BD59-A6C34878D82A}">
                    <a16:rowId xmlns:a16="http://schemas.microsoft.com/office/drawing/2014/main" val="3199860344"/>
                  </a:ext>
                </a:extLst>
              </a:tr>
              <a:tr h="804714">
                <a:tc rowSpan="3">
                  <a:txBody>
                    <a:bodyPr/>
                    <a:lstStyle/>
                    <a:p>
                      <a:r>
                        <a:rPr lang="ja-JP" altLang="en-US" sz="1400" b="1" dirty="0">
                          <a:latin typeface="HG丸ｺﾞｼｯｸM-PRO" panose="020F0600000000000000" pitchFamily="50" charset="-128"/>
                          <a:ea typeface="HG丸ｺﾞｼｯｸM-PRO" panose="020F0600000000000000" pitchFamily="50" charset="-128"/>
                        </a:rPr>
                        <a:t>２０２４年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３月</a:t>
                      </a:r>
                      <a:endParaRPr kumimoji="1" lang="ja-JP" altLang="en-US" sz="1400" dirty="0"/>
                    </a:p>
                  </a:txBody>
                  <a:tcPr anchor="ctr"/>
                </a:tc>
                <a:tc rowSpan="3">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dirty="0">
                          <a:latin typeface="HG丸ｺﾞｼｯｸM-PRO" panose="020F0600000000000000" pitchFamily="50" charset="-128"/>
                          <a:ea typeface="HG丸ｺﾞｼｯｸM-PRO" panose="020F0600000000000000" pitchFamily="50" charset="-128"/>
                        </a:rPr>
                        <a:t>金澤</a:t>
                      </a:r>
                      <a:endParaRPr lang="en-US" altLang="ja-JP" sz="1800" b="1"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800" b="1" dirty="0">
                          <a:latin typeface="HG丸ｺﾞｼｯｸM-PRO" panose="020F0600000000000000" pitchFamily="50" charset="-128"/>
                          <a:ea typeface="HG丸ｺﾞｼｯｸM-PRO" panose="020F0600000000000000" pitchFamily="50" charset="-128"/>
                        </a:rPr>
                        <a:t>専務理事</a:t>
                      </a:r>
                      <a:endParaRPr kumimoji="1" lang="ja-JP" altLang="en-US" dirty="0"/>
                    </a:p>
                  </a:txBody>
                  <a:tcPr anchor="ctr"/>
                </a:tc>
                <a:tc>
                  <a:txBody>
                    <a:bodyPr/>
                    <a:lstStyle/>
                    <a:p>
                      <a:pPr>
                        <a:spcBef>
                          <a:spcPct val="0"/>
                        </a:spcBef>
                        <a:buClrTx/>
                        <a:buSz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2000" b="1" dirty="0">
                          <a:latin typeface="HG丸ｺﾞｼｯｸM-PRO" panose="020F0600000000000000" pitchFamily="50" charset="-128"/>
                          <a:ea typeface="HG丸ｺﾞｼｯｸM-PRO" panose="020F0600000000000000" pitchFamily="50" charset="-128"/>
                        </a:rPr>
                        <a:t>金融庁「損害保険業の構造的課題と競争のあり方に関する</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有識者会議</a:t>
                      </a:r>
                      <a:r>
                        <a:rPr lang="ja-JP" altLang="en-US" sz="2000" b="1" dirty="0">
                          <a:latin typeface="HG丸ｺﾞｼｯｸM-PRO" panose="020F0600000000000000" pitchFamily="50" charset="-128"/>
                          <a:ea typeface="HG丸ｺﾞｼｯｸM-PRO" panose="020F0600000000000000" pitchFamily="50" charset="-128"/>
                        </a:rPr>
                        <a:t>」</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None/>
                      </a:pPr>
                      <a:endParaRPr lang="en-US" altLang="ja-JP" sz="1000" b="1"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820266183"/>
                  </a:ext>
                </a:extLst>
              </a:tr>
              <a:tr h="504056">
                <a:tc vMerge="1">
                  <a:txBody>
                    <a:bodyPr/>
                    <a:lstStyle/>
                    <a:p>
                      <a:endParaRPr kumimoji="1" lang="ja-JP" altLang="en-US" sz="1400" dirty="0"/>
                    </a:p>
                  </a:txBody>
                  <a:tcPr anchor="ctr"/>
                </a:tc>
                <a:tc rowSpan="2">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９月</a:t>
                      </a:r>
                      <a:endParaRPr kumimoji="1" lang="ja-JP" altLang="en-US" sz="1400" dirty="0"/>
                    </a:p>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b="1"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000" b="1" dirty="0">
                          <a:latin typeface="HG丸ｺﾞｼｯｸM-PRO" panose="020F0600000000000000" pitchFamily="50" charset="-128"/>
                          <a:ea typeface="HG丸ｺﾞｼｯｸM-PRO" panose="020F0600000000000000" pitchFamily="50" charset="-128"/>
                        </a:rPr>
                        <a:t>金融庁「損害保険業等に関する制度等</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WG</a:t>
                      </a:r>
                      <a:r>
                        <a:rPr lang="ja-JP" altLang="en-US" sz="2000" b="1" dirty="0">
                          <a:latin typeface="HG丸ｺﾞｼｯｸM-PRO" panose="020F0600000000000000" pitchFamily="50" charset="-128"/>
                          <a:ea typeface="HG丸ｺﾞｼｯｸM-PRO" panose="020F0600000000000000" pitchFamily="50" charset="-128"/>
                        </a:rPr>
                        <a:t>」</a:t>
                      </a:r>
                      <a:endParaRPr lang="en-US" altLang="ja-JP" sz="2000" b="1" dirty="0">
                        <a:latin typeface="HG丸ｺﾞｼｯｸM-PRO" panose="020F0600000000000000" pitchFamily="50" charset="-128"/>
                        <a:ea typeface="HG丸ｺﾞｼｯｸM-PRO" panose="020F0600000000000000" pitchFamily="50" charset="-128"/>
                      </a:endParaRPr>
                    </a:p>
                    <a:p>
                      <a:pPr marL="0" marR="0" lvl="0" indent="0" algn="l" defTabSz="914400" rtl="0" eaLnBrk="1" fontAlgn="auto" latinLnBrk="0" hangingPunct="1">
                        <a:lnSpc>
                          <a:spcPct val="100000"/>
                        </a:lnSpc>
                        <a:spcBef>
                          <a:spcPts val="0"/>
                        </a:spcBef>
                        <a:spcAft>
                          <a:spcPts val="0"/>
                        </a:spcAft>
                        <a:buClrTx/>
                        <a:buSzTx/>
                        <a:buFontTx/>
                        <a:buNone/>
                        <a:tabLst/>
                        <a:defRPr/>
                      </a:pPr>
                      <a:endParaRPr lang="en-US" altLang="ja-JP" sz="1000" b="1"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1050280010"/>
                  </a:ext>
                </a:extLst>
              </a:tr>
              <a:tr h="182880">
                <a:tc vMerge="1">
                  <a:txBody>
                    <a:bodyPr/>
                    <a:lstStyle/>
                    <a:p>
                      <a:endParaRPr kumimoji="1" lang="ja-JP" altLang="en-US" sz="1400" dirty="0"/>
                    </a:p>
                  </a:txBody>
                  <a:tcPr anchor="ctr"/>
                </a:tc>
                <a:tc vMerge="1">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endParaRPr kumimoji="1" lang="ja-JP" altLang="en-US" sz="1400" dirty="0"/>
                    </a:p>
                  </a:txBody>
                  <a:tcPr anchor="ctr"/>
                </a:tc>
                <a:tc vMerge="1">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endParaRPr kumimoji="1" lang="ja-JP" altLang="en-US" dirty="0"/>
                    </a:p>
                  </a:txBody>
                  <a:tcPr anchor="ctr"/>
                </a:tc>
                <a:tc>
                  <a:txBody>
                    <a:bodyPr/>
                    <a:lstStyle/>
                    <a:p>
                      <a:pPr>
                        <a:spcBef>
                          <a:spcPct val="0"/>
                        </a:spcBef>
                        <a:buClrTx/>
                        <a:buSzTx/>
                        <a:buNone/>
                      </a:pPr>
                      <a:endParaRPr kumimoji="1"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kumimoji="1" lang="ja-JP" altLang="en-US" sz="2000" b="1" dirty="0">
                          <a:latin typeface="HG丸ｺﾞｼｯｸM-PRO" panose="020F0600000000000000" pitchFamily="50" charset="-128"/>
                          <a:ea typeface="HG丸ｺﾞｼｯｸM-PRO" panose="020F0600000000000000" pitchFamily="50" charset="-128"/>
                        </a:rPr>
                        <a:t>日本損害保険協会「代理店業務品質評価に関する</a:t>
                      </a: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第三者検討会</a:t>
                      </a:r>
                      <a:r>
                        <a:rPr kumimoji="1" lang="ja-JP" altLang="en-US" sz="2000" b="1" dirty="0">
                          <a:latin typeface="HG丸ｺﾞｼｯｸM-PRO" panose="020F0600000000000000" pitchFamily="50" charset="-128"/>
                          <a:ea typeface="HG丸ｺﾞｼｯｸM-PRO" panose="020F0600000000000000" pitchFamily="50" charset="-128"/>
                        </a:rPr>
                        <a:t>」</a:t>
                      </a:r>
                    </a:p>
                  </a:txBody>
                  <a:tcPr/>
                </a:tc>
                <a:extLst>
                  <a:ext uri="{0D108BD9-81ED-4DB2-BD59-A6C34878D82A}">
                    <a16:rowId xmlns:a16="http://schemas.microsoft.com/office/drawing/2014/main" val="2787207576"/>
                  </a:ext>
                </a:extLst>
              </a:tr>
            </a:tbl>
          </a:graphicData>
        </a:graphic>
      </p:graphicFrame>
    </p:spTree>
    <p:extLst>
      <p:ext uri="{BB962C8B-B14F-4D97-AF65-F5344CB8AC3E}">
        <p14:creationId xmlns:p14="http://schemas.microsoft.com/office/powerpoint/2010/main" val="368628553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4">
            <a:extLst>
              <a:ext uri="{FF2B5EF4-FFF2-40B4-BE49-F238E27FC236}">
                <a16:creationId xmlns:a16="http://schemas.microsoft.com/office/drawing/2014/main" id="{061D0879-3849-445F-9259-359874C3D3C7}"/>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４</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13315" name="Rectangle 3">
            <a:extLst>
              <a:ext uri="{FF2B5EF4-FFF2-40B4-BE49-F238E27FC236}">
                <a16:creationId xmlns:a16="http://schemas.microsoft.com/office/drawing/2014/main" id="{F6B0A434-328C-45B7-B781-C17F11224EBB}"/>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78EB5BC0-0C57-48E1-BB3A-CC4600D934CF}"/>
              </a:ext>
            </a:extLst>
          </p:cNvPr>
          <p:cNvSpPr>
            <a:spLocks noChangeArrowheads="1"/>
          </p:cNvSpPr>
          <p:nvPr/>
        </p:nvSpPr>
        <p:spPr bwMode="auto">
          <a:xfrm>
            <a:off x="468311" y="391375"/>
            <a:ext cx="8280400" cy="527050"/>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13317" name="Rectangle 5">
            <a:extLst>
              <a:ext uri="{FF2B5EF4-FFF2-40B4-BE49-F238E27FC236}">
                <a16:creationId xmlns:a16="http://schemas.microsoft.com/office/drawing/2014/main" id="{49DFE5EC-3DEF-459D-B7C1-01CA678372BA}"/>
              </a:ext>
            </a:extLst>
          </p:cNvPr>
          <p:cNvSpPr>
            <a:spLocks noChangeArrowheads="1"/>
          </p:cNvSpPr>
          <p:nvPr/>
        </p:nvSpPr>
        <p:spPr bwMode="auto">
          <a:xfrm>
            <a:off x="468313" y="476250"/>
            <a:ext cx="8194675"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政治連盟の活動成果① </a:t>
            </a:r>
            <a:r>
              <a:rPr lang="ja-JP" altLang="en-US" sz="2400" dirty="0"/>
              <a:t> </a:t>
            </a:r>
          </a:p>
        </p:txBody>
      </p:sp>
      <p:sp>
        <p:nvSpPr>
          <p:cNvPr id="13318" name="テキスト ボックス 1">
            <a:extLst>
              <a:ext uri="{FF2B5EF4-FFF2-40B4-BE49-F238E27FC236}">
                <a16:creationId xmlns:a16="http://schemas.microsoft.com/office/drawing/2014/main" id="{B313A25E-A871-4F8F-8896-C27C23D4054C}"/>
              </a:ext>
            </a:extLst>
          </p:cNvPr>
          <p:cNvSpPr txBox="1">
            <a:spLocks noChangeArrowheads="1"/>
          </p:cNvSpPr>
          <p:nvPr/>
        </p:nvSpPr>
        <p:spPr bwMode="auto">
          <a:xfrm>
            <a:off x="431800" y="1054011"/>
            <a:ext cx="8280400" cy="57246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000" b="1" dirty="0">
                <a:solidFill>
                  <a:srgbClr val="0000CC"/>
                </a:solidFill>
                <a:latin typeface="HG丸ｺﾞｼｯｸM-PRO" panose="020F0600000000000000" pitchFamily="50" charset="-128"/>
                <a:ea typeface="HG丸ｺﾞｼｯｸM-PRO" panose="020F0600000000000000" pitchFamily="50" charset="-128"/>
              </a:rPr>
              <a:t>＜保険代理店向け融資の実現＞</a:t>
            </a: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4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None/>
            </a:pPr>
            <a:endParaRPr lang="en-US" altLang="ja-JP" sz="16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solidFill>
                  <a:srgbClr val="0000CC"/>
                </a:solidFill>
                <a:latin typeface="HG丸ｺﾞｼｯｸM-PRO" panose="020F0600000000000000" pitchFamily="50" charset="-128"/>
                <a:ea typeface="HG丸ｺﾞｼｯｸM-PRO" panose="020F0600000000000000" pitchFamily="50" charset="-128"/>
              </a:rPr>
              <a:t>＜地震保険関連＞</a:t>
            </a: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4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4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4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solidFill>
                  <a:srgbClr val="0000CC"/>
                </a:solidFill>
                <a:latin typeface="HG丸ｺﾞｼｯｸM-PRO" panose="020F0600000000000000" pitchFamily="50" charset="-128"/>
                <a:ea typeface="HG丸ｺﾞｼｯｸM-PRO" panose="020F0600000000000000" pitchFamily="50" charset="-128"/>
              </a:rPr>
              <a:t>＜住宅金融公庫特約火災保険関連＞</a:t>
            </a: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None/>
            </a:pPr>
            <a:endParaRPr lang="en-US" altLang="ja-JP" sz="1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2000" b="1" dirty="0">
                <a:solidFill>
                  <a:srgbClr val="0000CC"/>
                </a:solidFill>
                <a:latin typeface="HG丸ｺﾞｼｯｸM-PRO" panose="020F0600000000000000" pitchFamily="50" charset="-128"/>
                <a:ea typeface="HG丸ｺﾞｼｯｸM-PRO" panose="020F0600000000000000" pitchFamily="50" charset="-128"/>
              </a:rPr>
              <a:t>＜郵政民営化関連＞</a:t>
            </a: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6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800" b="1" dirty="0">
              <a:latin typeface="HG丸ｺﾞｼｯｸM-PRO" panose="020F0600000000000000" pitchFamily="50" charset="-128"/>
              <a:ea typeface="HG丸ｺﾞｼｯｸM-PRO" panose="020F0600000000000000" pitchFamily="50" charset="-128"/>
            </a:endParaRPr>
          </a:p>
        </p:txBody>
      </p:sp>
      <p:graphicFrame>
        <p:nvGraphicFramePr>
          <p:cNvPr id="2" name="表 1">
            <a:extLst>
              <a:ext uri="{FF2B5EF4-FFF2-40B4-BE49-F238E27FC236}">
                <a16:creationId xmlns:a16="http://schemas.microsoft.com/office/drawing/2014/main" id="{5BEEFF64-403A-2205-4861-8A22523870F5}"/>
              </a:ext>
            </a:extLst>
          </p:cNvPr>
          <p:cNvGraphicFramePr>
            <a:graphicFrameLocks noGrp="1"/>
          </p:cNvGraphicFramePr>
          <p:nvPr>
            <p:extLst>
              <p:ext uri="{D42A27DB-BD31-4B8C-83A1-F6EECF244321}">
                <p14:modId xmlns:p14="http://schemas.microsoft.com/office/powerpoint/2010/main" val="4186188144"/>
              </p:ext>
            </p:extLst>
          </p:nvPr>
        </p:nvGraphicFramePr>
        <p:xfrm>
          <a:off x="468311" y="1432948"/>
          <a:ext cx="8280399" cy="864096"/>
        </p:xfrm>
        <a:graphic>
          <a:graphicData uri="http://schemas.openxmlformats.org/drawingml/2006/table">
            <a:tbl>
              <a:tblPr firstRow="1" bandRow="1">
                <a:tableStyleId>{5940675A-B579-460E-94D1-54222C63F5DA}</a:tableStyleId>
              </a:tblPr>
              <a:tblGrid>
                <a:gridCol w="1079351">
                  <a:extLst>
                    <a:ext uri="{9D8B030D-6E8A-4147-A177-3AD203B41FA5}">
                      <a16:colId xmlns:a16="http://schemas.microsoft.com/office/drawing/2014/main" val="1693771200"/>
                    </a:ext>
                  </a:extLst>
                </a:gridCol>
                <a:gridCol w="720080">
                  <a:extLst>
                    <a:ext uri="{9D8B030D-6E8A-4147-A177-3AD203B41FA5}">
                      <a16:colId xmlns:a16="http://schemas.microsoft.com/office/drawing/2014/main" val="4103741368"/>
                    </a:ext>
                  </a:extLst>
                </a:gridCol>
                <a:gridCol w="6480968">
                  <a:extLst>
                    <a:ext uri="{9D8B030D-6E8A-4147-A177-3AD203B41FA5}">
                      <a16:colId xmlns:a16="http://schemas.microsoft.com/office/drawing/2014/main" val="614385998"/>
                    </a:ext>
                  </a:extLst>
                </a:gridCol>
              </a:tblGrid>
              <a:tr h="864096">
                <a:tc>
                  <a:txBody>
                    <a:bodyPr/>
                    <a:lstStyle/>
                    <a:p>
                      <a:r>
                        <a:rPr lang="ja-JP" altLang="en-US" sz="1400" b="1" dirty="0">
                          <a:latin typeface="HG丸ｺﾞｼｯｸM-PRO" panose="020F0600000000000000" pitchFamily="50" charset="-128"/>
                          <a:ea typeface="HG丸ｺﾞｼｯｸM-PRO" panose="020F0600000000000000" pitchFamily="50" charset="-128"/>
                        </a:rPr>
                        <a:t>１９７８年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２月</a:t>
                      </a:r>
                      <a:endParaRPr kumimoji="1" lang="ja-JP" altLang="en-US" sz="1400" dirty="0"/>
                    </a:p>
                  </a:txBody>
                  <a:tcPr anchor="ctr"/>
                </a:tc>
                <a:tc>
                  <a:txBody>
                    <a:bodyPr/>
                    <a:lstStyle/>
                    <a:p>
                      <a:pPr>
                        <a:spcBef>
                          <a:spcPct val="0"/>
                        </a:spcBef>
                        <a:buClrTx/>
                        <a:buSzTx/>
                        <a:buNone/>
                      </a:pPr>
                      <a:r>
                        <a:rPr lang="ja-JP" altLang="en-US" sz="2400" b="1" dirty="0">
                          <a:latin typeface="HG丸ｺﾞｼｯｸM-PRO" panose="020F0600000000000000" pitchFamily="50" charset="-128"/>
                          <a:ea typeface="HG丸ｺﾞｼｯｸM-PRO" panose="020F0600000000000000" pitchFamily="50" charset="-128"/>
                        </a:rPr>
                        <a:t>国民金融公庫、中小企業金融公庫における</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代理店向け融資の実現</a:t>
                      </a:r>
                      <a:endParaRPr kumimoji="1" lang="ja-JP" altLang="en-US" dirty="0"/>
                    </a:p>
                  </a:txBody>
                  <a:tcPr anchor="ctr"/>
                </a:tc>
                <a:extLst>
                  <a:ext uri="{0D108BD9-81ED-4DB2-BD59-A6C34878D82A}">
                    <a16:rowId xmlns:a16="http://schemas.microsoft.com/office/drawing/2014/main" val="451373164"/>
                  </a:ext>
                </a:extLst>
              </a:tr>
            </a:tbl>
          </a:graphicData>
        </a:graphic>
      </p:graphicFrame>
      <p:graphicFrame>
        <p:nvGraphicFramePr>
          <p:cNvPr id="3" name="表 2">
            <a:extLst>
              <a:ext uri="{FF2B5EF4-FFF2-40B4-BE49-F238E27FC236}">
                <a16:creationId xmlns:a16="http://schemas.microsoft.com/office/drawing/2014/main" id="{DC60F3E8-87D6-0E50-79AE-5417B5CC7D07}"/>
              </a:ext>
            </a:extLst>
          </p:cNvPr>
          <p:cNvGraphicFramePr>
            <a:graphicFrameLocks noGrp="1"/>
          </p:cNvGraphicFramePr>
          <p:nvPr>
            <p:extLst>
              <p:ext uri="{D42A27DB-BD31-4B8C-83A1-F6EECF244321}">
                <p14:modId xmlns:p14="http://schemas.microsoft.com/office/powerpoint/2010/main" val="2325027145"/>
              </p:ext>
            </p:extLst>
          </p:nvPr>
        </p:nvGraphicFramePr>
        <p:xfrm>
          <a:off x="468311" y="2670175"/>
          <a:ext cx="8333252" cy="822960"/>
        </p:xfrm>
        <a:graphic>
          <a:graphicData uri="http://schemas.openxmlformats.org/drawingml/2006/table">
            <a:tbl>
              <a:tblPr firstRow="1" bandRow="1">
                <a:tableStyleId>{5940675A-B579-460E-94D1-54222C63F5DA}</a:tableStyleId>
              </a:tblPr>
              <a:tblGrid>
                <a:gridCol w="1132205">
                  <a:extLst>
                    <a:ext uri="{9D8B030D-6E8A-4147-A177-3AD203B41FA5}">
                      <a16:colId xmlns:a16="http://schemas.microsoft.com/office/drawing/2014/main" val="3196521812"/>
                    </a:ext>
                  </a:extLst>
                </a:gridCol>
                <a:gridCol w="720080">
                  <a:extLst>
                    <a:ext uri="{9D8B030D-6E8A-4147-A177-3AD203B41FA5}">
                      <a16:colId xmlns:a16="http://schemas.microsoft.com/office/drawing/2014/main" val="948015530"/>
                    </a:ext>
                  </a:extLst>
                </a:gridCol>
                <a:gridCol w="6480967">
                  <a:extLst>
                    <a:ext uri="{9D8B030D-6E8A-4147-A177-3AD203B41FA5}">
                      <a16:colId xmlns:a16="http://schemas.microsoft.com/office/drawing/2014/main" val="3639412716"/>
                    </a:ext>
                  </a:extLst>
                </a:gridCol>
              </a:tblGrid>
              <a:tr h="787694">
                <a:tc>
                  <a:txBody>
                    <a:bodyPr/>
                    <a:lstStyle/>
                    <a:p>
                      <a:r>
                        <a:rPr kumimoji="1" lang="ja-JP" altLang="en-US" sz="1400" b="1" dirty="0">
                          <a:latin typeface="HG丸ｺﾞｼｯｸM-PRO" panose="020F0600000000000000" pitchFamily="50" charset="-128"/>
                          <a:ea typeface="HG丸ｺﾞｼｯｸM-PRO" panose="020F0600000000000000" pitchFamily="50" charset="-128"/>
                        </a:rPr>
                        <a:t>１９９６年</a:t>
                      </a:r>
                    </a:p>
                  </a:txBody>
                  <a:tcPr anchor="ctr"/>
                </a:tc>
                <a:tc>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１月</a:t>
                      </a:r>
                    </a:p>
                  </a:txBody>
                  <a:tcPr anchor="ctr"/>
                </a:tc>
                <a:tc>
                  <a:txBody>
                    <a:bodyPr/>
                    <a:lstStyle/>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前年３月大蔵省・損保協会への提言に沿う形で、</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地震保険制度が改定</a:t>
                      </a:r>
                      <a:endParaRPr kumimoji="1" lang="ja-JP" altLang="en-US" sz="2400" dirty="0"/>
                    </a:p>
                  </a:txBody>
                  <a:tcPr/>
                </a:tc>
                <a:extLst>
                  <a:ext uri="{0D108BD9-81ED-4DB2-BD59-A6C34878D82A}">
                    <a16:rowId xmlns:a16="http://schemas.microsoft.com/office/drawing/2014/main" val="2545508473"/>
                  </a:ext>
                </a:extLst>
              </a:tr>
            </a:tbl>
          </a:graphicData>
        </a:graphic>
      </p:graphicFrame>
      <p:graphicFrame>
        <p:nvGraphicFramePr>
          <p:cNvPr id="5" name="表 4">
            <a:extLst>
              <a:ext uri="{FF2B5EF4-FFF2-40B4-BE49-F238E27FC236}">
                <a16:creationId xmlns:a16="http://schemas.microsoft.com/office/drawing/2014/main" id="{A93F4F9B-9F9F-82F9-FB39-708E20061D74}"/>
              </a:ext>
            </a:extLst>
          </p:cNvPr>
          <p:cNvGraphicFramePr>
            <a:graphicFrameLocks noGrp="1"/>
          </p:cNvGraphicFramePr>
          <p:nvPr>
            <p:extLst>
              <p:ext uri="{D42A27DB-BD31-4B8C-83A1-F6EECF244321}">
                <p14:modId xmlns:p14="http://schemas.microsoft.com/office/powerpoint/2010/main" val="4139630131"/>
              </p:ext>
            </p:extLst>
          </p:nvPr>
        </p:nvGraphicFramePr>
        <p:xfrm>
          <a:off x="468311" y="3987540"/>
          <a:ext cx="8280399" cy="822960"/>
        </p:xfrm>
        <a:graphic>
          <a:graphicData uri="http://schemas.openxmlformats.org/drawingml/2006/table">
            <a:tbl>
              <a:tblPr firstRow="1" bandRow="1">
                <a:tableStyleId>{5940675A-B579-460E-94D1-54222C63F5DA}</a:tableStyleId>
              </a:tblPr>
              <a:tblGrid>
                <a:gridCol w="1079353">
                  <a:extLst>
                    <a:ext uri="{9D8B030D-6E8A-4147-A177-3AD203B41FA5}">
                      <a16:colId xmlns:a16="http://schemas.microsoft.com/office/drawing/2014/main" val="3850063169"/>
                    </a:ext>
                  </a:extLst>
                </a:gridCol>
                <a:gridCol w="720080">
                  <a:extLst>
                    <a:ext uri="{9D8B030D-6E8A-4147-A177-3AD203B41FA5}">
                      <a16:colId xmlns:a16="http://schemas.microsoft.com/office/drawing/2014/main" val="1989214228"/>
                    </a:ext>
                  </a:extLst>
                </a:gridCol>
                <a:gridCol w="6480966">
                  <a:extLst>
                    <a:ext uri="{9D8B030D-6E8A-4147-A177-3AD203B41FA5}">
                      <a16:colId xmlns:a16="http://schemas.microsoft.com/office/drawing/2014/main" val="2404261689"/>
                    </a:ext>
                  </a:extLst>
                </a:gridCol>
              </a:tblGrid>
              <a:tr h="370840">
                <a:tc>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２００２年</a:t>
                      </a:r>
                    </a:p>
                  </a:txBody>
                  <a:tcPr anchor="ctr"/>
                </a:tc>
                <a:tc>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４月</a:t>
                      </a:r>
                    </a:p>
                  </a:txBody>
                  <a:tcPr anchor="ctr"/>
                </a:tc>
                <a:tc>
                  <a:txBody>
                    <a:bodyPr/>
                    <a:lstStyle/>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「特約火災保険」と「選択対象火災保険」の</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選択性が導入、顧客の判断により代理店扱可</a:t>
                      </a:r>
                      <a:endParaRPr kumimoji="1" lang="ja-JP" altLang="en-US" dirty="0"/>
                    </a:p>
                  </a:txBody>
                  <a:tcPr/>
                </a:tc>
                <a:extLst>
                  <a:ext uri="{0D108BD9-81ED-4DB2-BD59-A6C34878D82A}">
                    <a16:rowId xmlns:a16="http://schemas.microsoft.com/office/drawing/2014/main" val="3129490252"/>
                  </a:ext>
                </a:extLst>
              </a:tr>
            </a:tbl>
          </a:graphicData>
        </a:graphic>
      </p:graphicFrame>
      <p:graphicFrame>
        <p:nvGraphicFramePr>
          <p:cNvPr id="9" name="表 8">
            <a:extLst>
              <a:ext uri="{FF2B5EF4-FFF2-40B4-BE49-F238E27FC236}">
                <a16:creationId xmlns:a16="http://schemas.microsoft.com/office/drawing/2014/main" id="{A8B2A05F-AFC9-0443-092C-A8B3A5564D18}"/>
              </a:ext>
            </a:extLst>
          </p:cNvPr>
          <p:cNvGraphicFramePr>
            <a:graphicFrameLocks noGrp="1"/>
          </p:cNvGraphicFramePr>
          <p:nvPr>
            <p:extLst>
              <p:ext uri="{D42A27DB-BD31-4B8C-83A1-F6EECF244321}">
                <p14:modId xmlns:p14="http://schemas.microsoft.com/office/powerpoint/2010/main" val="2475216436"/>
              </p:ext>
            </p:extLst>
          </p:nvPr>
        </p:nvGraphicFramePr>
        <p:xfrm>
          <a:off x="431800" y="5383097"/>
          <a:ext cx="8280399" cy="822960"/>
        </p:xfrm>
        <a:graphic>
          <a:graphicData uri="http://schemas.openxmlformats.org/drawingml/2006/table">
            <a:tbl>
              <a:tblPr firstRow="1" bandRow="1">
                <a:tableStyleId>{5940675A-B579-460E-94D1-54222C63F5DA}</a:tableStyleId>
              </a:tblPr>
              <a:tblGrid>
                <a:gridCol w="1079353">
                  <a:extLst>
                    <a:ext uri="{9D8B030D-6E8A-4147-A177-3AD203B41FA5}">
                      <a16:colId xmlns:a16="http://schemas.microsoft.com/office/drawing/2014/main" val="938063252"/>
                    </a:ext>
                  </a:extLst>
                </a:gridCol>
                <a:gridCol w="720080">
                  <a:extLst>
                    <a:ext uri="{9D8B030D-6E8A-4147-A177-3AD203B41FA5}">
                      <a16:colId xmlns:a16="http://schemas.microsoft.com/office/drawing/2014/main" val="3743683723"/>
                    </a:ext>
                  </a:extLst>
                </a:gridCol>
                <a:gridCol w="6480966">
                  <a:extLst>
                    <a:ext uri="{9D8B030D-6E8A-4147-A177-3AD203B41FA5}">
                      <a16:colId xmlns:a16="http://schemas.microsoft.com/office/drawing/2014/main" val="1771144685"/>
                    </a:ext>
                  </a:extLst>
                </a:gridCol>
              </a:tblGrid>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２０１２年</a:t>
                      </a:r>
                      <a:endParaRPr lang="en-US" altLang="ja-JP" sz="1400" b="1" dirty="0">
                        <a:latin typeface="HG丸ｺﾞｼｯｸM-PRO" panose="020F0600000000000000" pitchFamily="50" charset="-128"/>
                        <a:ea typeface="HG丸ｺﾞｼｯｸM-PRO" panose="020F0600000000000000" pitchFamily="50" charset="-128"/>
                      </a:endParaRPr>
                    </a:p>
                    <a:p>
                      <a:r>
                        <a:rPr kumimoji="1" lang="ja-JP" altLang="en-US" sz="1400" b="1" dirty="0">
                          <a:latin typeface="HG丸ｺﾞｼｯｸM-PRO" panose="020F0600000000000000" pitchFamily="50" charset="-128"/>
                          <a:ea typeface="HG丸ｺﾞｼｯｸM-PRO" panose="020F0600000000000000" pitchFamily="50" charset="-128"/>
                        </a:rPr>
                        <a:t>２０２１年</a:t>
                      </a:r>
                      <a:endParaRPr kumimoji="1" lang="ja-JP" altLang="en-US"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９月</a:t>
                      </a:r>
                      <a:endParaRPr lang="en-US" altLang="ja-JP" sz="1400" b="1" dirty="0">
                        <a:latin typeface="HG丸ｺﾞｼｯｸM-PRO" panose="020F0600000000000000" pitchFamily="50" charset="-128"/>
                        <a:ea typeface="HG丸ｺﾞｼｯｸM-PRO" panose="020F0600000000000000" pitchFamily="50" charset="-128"/>
                      </a:endParaRPr>
                    </a:p>
                    <a:p>
                      <a:pPr algn="r"/>
                      <a:r>
                        <a:rPr kumimoji="1" lang="ja-JP" altLang="en-US" sz="1400" b="1" dirty="0">
                          <a:latin typeface="HG丸ｺﾞｼｯｸM-PRO" panose="020F0600000000000000" pitchFamily="50" charset="-128"/>
                          <a:ea typeface="HG丸ｺﾞｼｯｸM-PRO" panose="020F0600000000000000" pitchFamily="50" charset="-128"/>
                        </a:rPr>
                        <a:t>２月</a:t>
                      </a:r>
                      <a:endParaRPr kumimoji="1" lang="ja-JP" altLang="en-US" dirty="0"/>
                    </a:p>
                  </a:txBody>
                  <a:tcPr anchor="ctr"/>
                </a:tc>
                <a:tc>
                  <a:txBody>
                    <a:bodyPr/>
                    <a:lstStyle/>
                    <a:p>
                      <a:r>
                        <a:rPr lang="ja-JP" altLang="en-US" sz="2400" b="1" dirty="0">
                          <a:latin typeface="HG丸ｺﾞｼｯｸM-PRO" panose="020F0600000000000000" pitchFamily="50" charset="-128"/>
                          <a:ea typeface="HG丸ｺﾞｼｯｸM-PRO" panose="020F0600000000000000" pitchFamily="50" charset="-128"/>
                        </a:rPr>
                        <a:t>ゆうちょ銀行の損保募集業務認可申請に対し、反対意見を表明</a:t>
                      </a:r>
                      <a:endParaRPr kumimoji="1" lang="ja-JP" altLang="en-US" sz="2400" dirty="0"/>
                    </a:p>
                  </a:txBody>
                  <a:tcPr/>
                </a:tc>
                <a:extLst>
                  <a:ext uri="{0D108BD9-81ED-4DB2-BD59-A6C34878D82A}">
                    <a16:rowId xmlns:a16="http://schemas.microsoft.com/office/drawing/2014/main" val="618256737"/>
                  </a:ext>
                </a:extLst>
              </a:tr>
            </a:tbl>
          </a:graphicData>
        </a:graphic>
      </p:graphicFrame>
    </p:spTree>
    <p:extLst>
      <p:ext uri="{BB962C8B-B14F-4D97-AF65-F5344CB8AC3E}">
        <p14:creationId xmlns:p14="http://schemas.microsoft.com/office/powerpoint/2010/main" val="20124945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6" presetClass="emph" presetSubtype="0" fill="hold" nodeType="clickEffect">
                                  <p:stCondLst>
                                    <p:cond delay="0"/>
                                  </p:stCondLst>
                                  <p:childTnLst>
                                    <p:animEffect transition="out" filter="fade">
                                      <p:cBhvr>
                                        <p:cTn id="6" dur="500" tmFilter="0, 0; .2, .5; .8, .5; 1, 0"/>
                                        <p:tgtEl>
                                          <p:spTgt spid="2"/>
                                        </p:tgtEl>
                                      </p:cBhvr>
                                    </p:animEffect>
                                    <p:animScale>
                                      <p:cBhvr>
                                        <p:cTn id="7" dur="250" autoRev="1" fill="hold"/>
                                        <p:tgtEl>
                                          <p:spTgt spid="2"/>
                                        </p:tgtEl>
                                      </p:cBhvr>
                                      <p:by x="105000" y="105000"/>
                                    </p:animScale>
                                  </p:childTnLst>
                                </p:cTn>
                              </p:par>
                            </p:childTnLst>
                          </p:cTn>
                        </p:par>
                      </p:childTnLst>
                    </p:cTn>
                  </p:par>
                  <p:par>
                    <p:cTn id="8" fill="hold">
                      <p:stCondLst>
                        <p:cond delay="indefinite"/>
                      </p:stCondLst>
                      <p:childTnLst>
                        <p:par>
                          <p:cTn id="9" fill="hold">
                            <p:stCondLst>
                              <p:cond delay="0"/>
                            </p:stCondLst>
                            <p:childTnLst>
                              <p:par>
                                <p:cTn id="10" presetID="26" presetClass="emph" presetSubtype="0" fill="hold" nodeType="clickEffect">
                                  <p:stCondLst>
                                    <p:cond delay="0"/>
                                  </p:stCondLst>
                                  <p:childTnLst>
                                    <p:animEffect transition="out" filter="fade">
                                      <p:cBhvr>
                                        <p:cTn id="11" dur="500" tmFilter="0, 0; .2, .5; .8, .5; 1, 0"/>
                                        <p:tgtEl>
                                          <p:spTgt spid="3"/>
                                        </p:tgtEl>
                                      </p:cBhvr>
                                    </p:animEffect>
                                    <p:animScale>
                                      <p:cBhvr>
                                        <p:cTn id="12" dur="250" autoRev="1" fill="hold"/>
                                        <p:tgtEl>
                                          <p:spTgt spid="3"/>
                                        </p:tgtEl>
                                      </p:cBhvr>
                                      <p:by x="105000" y="105000"/>
                                    </p:animScale>
                                  </p:childTnLst>
                                </p:cTn>
                              </p:par>
                            </p:childTnLst>
                          </p:cTn>
                        </p:par>
                      </p:childTnLst>
                    </p:cTn>
                  </p:par>
                  <p:par>
                    <p:cTn id="13" fill="hold">
                      <p:stCondLst>
                        <p:cond delay="indefinite"/>
                      </p:stCondLst>
                      <p:childTnLst>
                        <p:par>
                          <p:cTn id="14" fill="hold">
                            <p:stCondLst>
                              <p:cond delay="0"/>
                            </p:stCondLst>
                            <p:childTnLst>
                              <p:par>
                                <p:cTn id="15" presetID="26" presetClass="emph" presetSubtype="0" fill="hold" nodeType="clickEffect">
                                  <p:stCondLst>
                                    <p:cond delay="0"/>
                                  </p:stCondLst>
                                  <p:childTnLst>
                                    <p:animEffect transition="out" filter="fade">
                                      <p:cBhvr>
                                        <p:cTn id="16" dur="500" tmFilter="0, 0; .2, .5; .8, .5; 1, 0"/>
                                        <p:tgtEl>
                                          <p:spTgt spid="5"/>
                                        </p:tgtEl>
                                      </p:cBhvr>
                                    </p:animEffect>
                                    <p:animScale>
                                      <p:cBhvr>
                                        <p:cTn id="17" dur="250" autoRev="1" fill="hold"/>
                                        <p:tgtEl>
                                          <p:spTgt spid="5"/>
                                        </p:tgtEl>
                                      </p:cBhvr>
                                      <p:by x="105000" y="105000"/>
                                    </p:animScale>
                                  </p:childTnLst>
                                </p:cTn>
                              </p:par>
                            </p:childTnLst>
                          </p:cTn>
                        </p:par>
                      </p:childTnLst>
                    </p:cTn>
                  </p:par>
                  <p:par>
                    <p:cTn id="18" fill="hold">
                      <p:stCondLst>
                        <p:cond delay="indefinite"/>
                      </p:stCondLst>
                      <p:childTnLst>
                        <p:par>
                          <p:cTn id="19" fill="hold">
                            <p:stCondLst>
                              <p:cond delay="0"/>
                            </p:stCondLst>
                            <p:childTnLst>
                              <p:par>
                                <p:cTn id="20" presetID="26" presetClass="emph" presetSubtype="0" fill="hold" nodeType="clickEffect">
                                  <p:stCondLst>
                                    <p:cond delay="0"/>
                                  </p:stCondLst>
                                  <p:childTnLst>
                                    <p:animEffect transition="out" filter="fade">
                                      <p:cBhvr>
                                        <p:cTn id="21" dur="500" tmFilter="0, 0; .2, .5; .8, .5; 1, 0"/>
                                        <p:tgtEl>
                                          <p:spTgt spid="9"/>
                                        </p:tgtEl>
                                      </p:cBhvr>
                                    </p:animEffect>
                                    <p:animScale>
                                      <p:cBhvr>
                                        <p:cTn id="22" dur="250" autoRev="1" fill="hold"/>
                                        <p:tgtEl>
                                          <p:spTgt spid="9"/>
                                        </p:tgtEl>
                                      </p:cBhvr>
                                      <p:by x="105000" y="105000"/>
                                    </p:animScale>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4">
            <a:extLst>
              <a:ext uri="{FF2B5EF4-FFF2-40B4-BE49-F238E27FC236}">
                <a16:creationId xmlns:a16="http://schemas.microsoft.com/office/drawing/2014/main" id="{061D0879-3849-445F-9259-359874C3D3C7}"/>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５</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13315" name="Rectangle 3">
            <a:extLst>
              <a:ext uri="{FF2B5EF4-FFF2-40B4-BE49-F238E27FC236}">
                <a16:creationId xmlns:a16="http://schemas.microsoft.com/office/drawing/2014/main" id="{F6B0A434-328C-45B7-B781-C17F11224EBB}"/>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78EB5BC0-0C57-48E1-BB3A-CC4600D934CF}"/>
              </a:ext>
            </a:extLst>
          </p:cNvPr>
          <p:cNvSpPr>
            <a:spLocks noChangeArrowheads="1"/>
          </p:cNvSpPr>
          <p:nvPr/>
        </p:nvSpPr>
        <p:spPr bwMode="auto">
          <a:xfrm>
            <a:off x="468313" y="476250"/>
            <a:ext cx="8280400" cy="527050"/>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a:p>
        </p:txBody>
      </p:sp>
      <p:sp>
        <p:nvSpPr>
          <p:cNvPr id="13317" name="Rectangle 5">
            <a:extLst>
              <a:ext uri="{FF2B5EF4-FFF2-40B4-BE49-F238E27FC236}">
                <a16:creationId xmlns:a16="http://schemas.microsoft.com/office/drawing/2014/main" id="{49DFE5EC-3DEF-459D-B7C1-01CA678372BA}"/>
              </a:ext>
            </a:extLst>
          </p:cNvPr>
          <p:cNvSpPr>
            <a:spLocks noChangeArrowheads="1"/>
          </p:cNvSpPr>
          <p:nvPr/>
        </p:nvSpPr>
        <p:spPr bwMode="auto">
          <a:xfrm>
            <a:off x="468313" y="476250"/>
            <a:ext cx="8194675"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政治連盟の活動成果② </a:t>
            </a:r>
            <a:r>
              <a:rPr lang="ja-JP" altLang="en-US" sz="2400" dirty="0"/>
              <a:t> </a:t>
            </a:r>
          </a:p>
        </p:txBody>
      </p:sp>
      <p:sp>
        <p:nvSpPr>
          <p:cNvPr id="13318" name="テキスト ボックス 1">
            <a:extLst>
              <a:ext uri="{FF2B5EF4-FFF2-40B4-BE49-F238E27FC236}">
                <a16:creationId xmlns:a16="http://schemas.microsoft.com/office/drawing/2014/main" id="{B313A25E-A871-4F8F-8896-C27C23D4054C}"/>
              </a:ext>
            </a:extLst>
          </p:cNvPr>
          <p:cNvSpPr txBox="1">
            <a:spLocks noChangeArrowheads="1"/>
          </p:cNvSpPr>
          <p:nvPr/>
        </p:nvSpPr>
        <p:spPr bwMode="auto">
          <a:xfrm>
            <a:off x="468313" y="1148204"/>
            <a:ext cx="8280400" cy="163121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None/>
            </a:pPr>
            <a:r>
              <a:rPr lang="ja-JP" altLang="en-US" sz="2000" b="1" dirty="0">
                <a:solidFill>
                  <a:srgbClr val="0000CC"/>
                </a:solidFill>
                <a:latin typeface="HG丸ｺﾞｼｯｸM-PRO" panose="020F0600000000000000" pitchFamily="50" charset="-128"/>
                <a:ea typeface="HG丸ｺﾞｼｯｸM-PRO" panose="020F0600000000000000" pitchFamily="50" charset="-128"/>
              </a:rPr>
              <a:t>＜保険料控除制度・税制関連＞</a:t>
            </a:r>
            <a:r>
              <a:rPr lang="en-US" altLang="ja-JP" sz="2000" b="1" dirty="0">
                <a:solidFill>
                  <a:srgbClr val="FF0000"/>
                </a:solidFill>
                <a:latin typeface="HG丸ｺﾞｼｯｸM-PRO" panose="020F0600000000000000" pitchFamily="50" charset="-128"/>
                <a:ea typeface="HG丸ｺﾞｼｯｸM-PRO" panose="020F0600000000000000" pitchFamily="50" charset="-128"/>
              </a:rPr>
              <a:t>※</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損保協会とのタイアップ活動</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None/>
            </a:pP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p:txBody>
      </p:sp>
      <p:graphicFrame>
        <p:nvGraphicFramePr>
          <p:cNvPr id="6" name="表 5">
            <a:extLst>
              <a:ext uri="{FF2B5EF4-FFF2-40B4-BE49-F238E27FC236}">
                <a16:creationId xmlns:a16="http://schemas.microsoft.com/office/drawing/2014/main" id="{2578BA86-690C-7223-0F83-139D50BA2F08}"/>
              </a:ext>
            </a:extLst>
          </p:cNvPr>
          <p:cNvGraphicFramePr>
            <a:graphicFrameLocks noGrp="1"/>
          </p:cNvGraphicFramePr>
          <p:nvPr>
            <p:extLst>
              <p:ext uri="{D42A27DB-BD31-4B8C-83A1-F6EECF244321}">
                <p14:modId xmlns:p14="http://schemas.microsoft.com/office/powerpoint/2010/main" val="2369386564"/>
              </p:ext>
            </p:extLst>
          </p:nvPr>
        </p:nvGraphicFramePr>
        <p:xfrm>
          <a:off x="470072" y="1575460"/>
          <a:ext cx="8278641" cy="4663440"/>
        </p:xfrm>
        <a:graphic>
          <a:graphicData uri="http://schemas.openxmlformats.org/drawingml/2006/table">
            <a:tbl>
              <a:tblPr firstRow="1" bandRow="1">
                <a:tableStyleId>{5940675A-B579-460E-94D1-54222C63F5DA}</a:tableStyleId>
              </a:tblPr>
              <a:tblGrid>
                <a:gridCol w="1077594">
                  <a:extLst>
                    <a:ext uri="{9D8B030D-6E8A-4147-A177-3AD203B41FA5}">
                      <a16:colId xmlns:a16="http://schemas.microsoft.com/office/drawing/2014/main" val="1807172675"/>
                    </a:ext>
                  </a:extLst>
                </a:gridCol>
                <a:gridCol w="720080">
                  <a:extLst>
                    <a:ext uri="{9D8B030D-6E8A-4147-A177-3AD203B41FA5}">
                      <a16:colId xmlns:a16="http://schemas.microsoft.com/office/drawing/2014/main" val="3801107377"/>
                    </a:ext>
                  </a:extLst>
                </a:gridCol>
                <a:gridCol w="6480967">
                  <a:extLst>
                    <a:ext uri="{9D8B030D-6E8A-4147-A177-3AD203B41FA5}">
                      <a16:colId xmlns:a16="http://schemas.microsoft.com/office/drawing/2014/main" val="1062258250"/>
                    </a:ext>
                  </a:extLst>
                </a:gridCol>
              </a:tblGrid>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２００６年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２月</a:t>
                      </a:r>
                      <a:endParaRPr kumimoji="1" lang="ja-JP" altLang="en-US" sz="1400" dirty="0"/>
                    </a:p>
                  </a:txBody>
                  <a:tcPr anchor="ctr"/>
                </a:tc>
                <a:tc>
                  <a:txBody>
                    <a:bodyPr/>
                    <a:lstStyle/>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保険審議会に代協代表が出席し政府に陳情</a:t>
                      </a:r>
                      <a:endParaRPr kumimoji="1" lang="ja-JP" altLang="en-US" dirty="0"/>
                    </a:p>
                  </a:txBody>
                  <a:tcPr/>
                </a:tc>
                <a:extLst>
                  <a:ext uri="{0D108BD9-81ED-4DB2-BD59-A6C34878D82A}">
                    <a16:rowId xmlns:a16="http://schemas.microsoft.com/office/drawing/2014/main" val="1948500273"/>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２００７年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１月</a:t>
                      </a:r>
                      <a:endParaRPr kumimoji="1" lang="ja-JP" altLang="en-US" sz="1400" dirty="0"/>
                    </a:p>
                  </a:txBody>
                  <a:tcPr anchor="ctr"/>
                </a:tc>
                <a:tc>
                  <a:txBody>
                    <a:bodyPr/>
                    <a:lstStyle/>
                    <a:p>
                      <a:r>
                        <a:rPr lang="ja-JP" altLang="en-US" sz="2400" b="1" dirty="0">
                          <a:solidFill>
                            <a:srgbClr val="FF0000"/>
                          </a:solidFill>
                          <a:latin typeface="HG丸ｺﾞｼｯｸM-PRO" panose="020F0600000000000000" pitchFamily="50" charset="-128"/>
                          <a:ea typeface="HG丸ｺﾞｼｯｸM-PRO" panose="020F0600000000000000" pitchFamily="50" charset="-128"/>
                        </a:rPr>
                        <a:t>「地震保険料控除制度」が実現</a:t>
                      </a:r>
                      <a:endParaRPr kumimoji="1" lang="ja-JP" altLang="en-US" sz="1000" dirty="0"/>
                    </a:p>
                  </a:txBody>
                  <a:tcPr anchor="ctr"/>
                </a:tc>
                <a:extLst>
                  <a:ext uri="{0D108BD9-81ED-4DB2-BD59-A6C34878D82A}">
                    <a16:rowId xmlns:a16="http://schemas.microsoft.com/office/drawing/2014/main" val="2951975011"/>
                  </a:ext>
                </a:extLst>
              </a:tr>
              <a:tr h="205740">
                <a:tc>
                  <a:txBody>
                    <a:bodyPr/>
                    <a:lstStyle/>
                    <a:p>
                      <a:r>
                        <a:rPr lang="ja-JP" altLang="en-US" sz="1400" b="1" dirty="0">
                          <a:latin typeface="HG丸ｺﾞｼｯｸM-PRO" panose="020F0600000000000000" pitchFamily="50" charset="-128"/>
                          <a:ea typeface="HG丸ｺﾞｼｯｸM-PRO" panose="020F0600000000000000" pitchFamily="50" charset="-128"/>
                        </a:rPr>
                        <a:t>２００８年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１２月</a:t>
                      </a:r>
                      <a:endParaRPr kumimoji="1" lang="ja-JP" altLang="en-US" sz="1400" dirty="0"/>
                    </a:p>
                  </a:txBody>
                  <a:tcPr anchor="ctr"/>
                </a:tc>
                <a:tc>
                  <a:txBody>
                    <a:bodyPr/>
                    <a:lstStyle/>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社会保障制度を補完する商品に係る</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保険料控除制度の創設</a:t>
                      </a:r>
                      <a:r>
                        <a:rPr lang="ja-JP" altLang="en-US" sz="2000" b="1" dirty="0">
                          <a:solidFill>
                            <a:srgbClr val="0000CC"/>
                          </a:solidFill>
                          <a:latin typeface="HG丸ｺﾞｼｯｸM-PRO" panose="020F0600000000000000" pitchFamily="50" charset="-128"/>
                          <a:ea typeface="HG丸ｺﾞｼｯｸM-PRO" panose="020F0600000000000000" pitchFamily="50" charset="-128"/>
                        </a:rPr>
                        <a:t>（２０１２年１月開始）</a:t>
                      </a:r>
                      <a:endParaRPr kumimoji="1" lang="ja-JP" altLang="en-US" sz="2000" dirty="0"/>
                    </a:p>
                  </a:txBody>
                  <a:tcPr/>
                </a:tc>
                <a:extLst>
                  <a:ext uri="{0D108BD9-81ED-4DB2-BD59-A6C34878D82A}">
                    <a16:rowId xmlns:a16="http://schemas.microsoft.com/office/drawing/2014/main" val="1292955112"/>
                  </a:ext>
                </a:extLst>
              </a:tr>
              <a:tr h="61722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２０１４年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１月</a:t>
                      </a:r>
                      <a:endParaRPr kumimoji="1" lang="ja-JP" altLang="en-US" sz="1400" dirty="0"/>
                    </a:p>
                  </a:txBody>
                  <a:tcPr anchor="ctr"/>
                </a:tc>
                <a:tc>
                  <a:txBody>
                    <a:bodyPr/>
                    <a:lstStyle/>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消費税簡易課税・みなし仕入率の引き下げ時</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期の繰り延べの実現</a:t>
                      </a:r>
                      <a:endParaRPr kumimoji="1" lang="ja-JP" altLang="en-US" sz="2400" dirty="0"/>
                    </a:p>
                  </a:txBody>
                  <a:tcPr/>
                </a:tc>
                <a:extLst>
                  <a:ext uri="{0D108BD9-81ED-4DB2-BD59-A6C34878D82A}">
                    <a16:rowId xmlns:a16="http://schemas.microsoft.com/office/drawing/2014/main" val="1657350120"/>
                  </a:ext>
                </a:extLst>
              </a:tr>
              <a:tr h="41148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２０１８年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１２月</a:t>
                      </a:r>
                      <a:endParaRPr kumimoji="1" lang="ja-JP" altLang="en-US" sz="1400" dirty="0"/>
                    </a:p>
                  </a:txBody>
                  <a:tcPr anchor="ctr"/>
                </a:tc>
                <a:tc>
                  <a:txBody>
                    <a:bodyPr/>
                    <a:lstStyle/>
                    <a:p>
                      <a:pPr marL="0" marR="0" lvl="0" indent="0" algn="l" defTabSz="914400" rtl="0" eaLnBrk="1" fontAlgn="auto" latinLnBrk="0" hangingPunct="1">
                        <a:lnSpc>
                          <a:spcPct val="100000"/>
                        </a:lnSpc>
                        <a:spcBef>
                          <a:spcPct val="0"/>
                        </a:spcBef>
                        <a:spcAft>
                          <a:spcPts val="0"/>
                        </a:spcAft>
                        <a:buClrTx/>
                        <a:buSzTx/>
                        <a:buFontTx/>
                        <a:buNone/>
                        <a:tabLst/>
                        <a:defRPr/>
                      </a:pPr>
                      <a:r>
                        <a:rPr lang="ja-JP" altLang="en-US" sz="2400" b="1" dirty="0">
                          <a:latin typeface="HG丸ｺﾞｼｯｸM-PRO" panose="020F0600000000000000" pitchFamily="50" charset="-128"/>
                          <a:ea typeface="HG丸ｺﾞｼｯｸM-PRO" panose="020F0600000000000000" pitchFamily="50" charset="-128"/>
                        </a:rPr>
                        <a:t>火災保険等に係る</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異常危険準備金制度</a:t>
                      </a:r>
                      <a:r>
                        <a:rPr lang="ja-JP" altLang="en-US" sz="2400" b="1" dirty="0">
                          <a:latin typeface="HG丸ｺﾞｼｯｸM-PRO" panose="020F0600000000000000" pitchFamily="50" charset="-128"/>
                          <a:ea typeface="HG丸ｺﾞｼｯｸM-PRO" panose="020F0600000000000000" pitchFamily="50" charset="-128"/>
                        </a:rPr>
                        <a:t>の充実</a:t>
                      </a:r>
                      <a:endParaRPr lang="en-US" altLang="ja-JP" sz="1000" b="1" dirty="0">
                        <a:latin typeface="HG丸ｺﾞｼｯｸM-PRO" panose="020F0600000000000000" pitchFamily="50" charset="-128"/>
                        <a:ea typeface="HG丸ｺﾞｼｯｸM-PRO" panose="020F0600000000000000" pitchFamily="50" charset="-128"/>
                      </a:endParaRPr>
                    </a:p>
                  </a:txBody>
                  <a:tcPr/>
                </a:tc>
                <a:extLst>
                  <a:ext uri="{0D108BD9-81ED-4DB2-BD59-A6C34878D82A}">
                    <a16:rowId xmlns:a16="http://schemas.microsoft.com/office/drawing/2014/main" val="444727160"/>
                  </a:ext>
                </a:extLst>
              </a:tr>
              <a:tr h="2057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２０２１年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１２月</a:t>
                      </a:r>
                      <a:endParaRPr kumimoji="1" lang="ja-JP" altLang="en-US" sz="1400" dirty="0"/>
                    </a:p>
                  </a:txBody>
                  <a:tcPr anchor="ctr"/>
                </a:tc>
                <a:tc>
                  <a:txBody>
                    <a:bodyPr/>
                    <a:lstStyle/>
                    <a:p>
                      <a:pPr>
                        <a:spcBef>
                          <a:spcPct val="0"/>
                        </a:spcBef>
                        <a:buClrTx/>
                        <a:buSzTx/>
                        <a:buNone/>
                      </a:pPr>
                      <a:r>
                        <a:rPr lang="ja-JP" altLang="en-US" sz="2400" b="1" dirty="0">
                          <a:latin typeface="HG丸ｺﾞｼｯｸM-PRO" panose="020F0600000000000000" pitchFamily="50" charset="-128"/>
                          <a:ea typeface="HG丸ｺﾞｼｯｸM-PRO" panose="020F0600000000000000" pitchFamily="50" charset="-128"/>
                        </a:rPr>
                        <a:t>火災保険等に係る</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異常危険準備金制度</a:t>
                      </a:r>
                      <a:r>
                        <a:rPr lang="ja-JP" altLang="en-US" sz="2400" b="1" dirty="0">
                          <a:latin typeface="HG丸ｺﾞｼｯｸM-PRO" panose="020F0600000000000000" pitchFamily="50" charset="-128"/>
                          <a:ea typeface="HG丸ｺﾞｼｯｸM-PRO" panose="020F0600000000000000" pitchFamily="50" charset="-128"/>
                        </a:rPr>
                        <a:t>の拡充</a:t>
                      </a:r>
                      <a:r>
                        <a:rPr lang="ja-JP" altLang="en-US" sz="2400" b="1" dirty="0">
                          <a:solidFill>
                            <a:srgbClr val="0000CC"/>
                          </a:solidFill>
                          <a:latin typeface="HG丸ｺﾞｼｯｸM-PRO" panose="020F0600000000000000" pitchFamily="50" charset="-128"/>
                          <a:ea typeface="HG丸ｺﾞｼｯｸM-PRO" panose="020F0600000000000000" pitchFamily="50" charset="-128"/>
                        </a:rPr>
                        <a:t>（積立率６％⇒</a:t>
                      </a:r>
                      <a:r>
                        <a:rPr lang="en-US" altLang="ja-JP" sz="2400" b="1" dirty="0">
                          <a:solidFill>
                            <a:srgbClr val="0000CC"/>
                          </a:solidFill>
                          <a:latin typeface="HG丸ｺﾞｼｯｸM-PRO" panose="020F0600000000000000" pitchFamily="50" charset="-128"/>
                          <a:ea typeface="HG丸ｺﾞｼｯｸM-PRO" panose="020F0600000000000000" pitchFamily="50" charset="-128"/>
                        </a:rPr>
                        <a:t>10</a:t>
                      </a:r>
                      <a:r>
                        <a:rPr lang="ja-JP" altLang="en-US" sz="2400" b="1" dirty="0">
                          <a:solidFill>
                            <a:srgbClr val="0000CC"/>
                          </a:solidFill>
                          <a:latin typeface="HG丸ｺﾞｼｯｸM-PRO" panose="020F0600000000000000" pitchFamily="50" charset="-128"/>
                          <a:ea typeface="HG丸ｺﾞｼｯｸM-PRO" panose="020F0600000000000000" pitchFamily="50" charset="-128"/>
                        </a:rPr>
                        <a:t>％へ）</a:t>
                      </a:r>
                      <a:endParaRPr kumimoji="1" lang="ja-JP" altLang="en-US" sz="2400" dirty="0"/>
                    </a:p>
                  </a:txBody>
                  <a:tcPr/>
                </a:tc>
                <a:extLst>
                  <a:ext uri="{0D108BD9-81ED-4DB2-BD59-A6C34878D82A}">
                    <a16:rowId xmlns:a16="http://schemas.microsoft.com/office/drawing/2014/main" val="2385126433"/>
                  </a:ext>
                </a:extLst>
              </a:tr>
              <a:tr h="2057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２０２</a:t>
                      </a:r>
                      <a:r>
                        <a:rPr lang="en-US" altLang="ja-JP" sz="1400" b="1" dirty="0">
                          <a:latin typeface="HG丸ｺﾞｼｯｸM-PRO" panose="020F0600000000000000" pitchFamily="50" charset="-128"/>
                          <a:ea typeface="HG丸ｺﾞｼｯｸM-PRO" panose="020F0600000000000000" pitchFamily="50" charset="-128"/>
                        </a:rPr>
                        <a:t>4</a:t>
                      </a:r>
                      <a:r>
                        <a:rPr lang="ja-JP" altLang="en-US" sz="1400" b="1" dirty="0">
                          <a:latin typeface="HG丸ｺﾞｼｯｸM-PRO" panose="020F0600000000000000" pitchFamily="50" charset="-128"/>
                          <a:ea typeface="HG丸ｺﾞｼｯｸM-PRO" panose="020F0600000000000000" pitchFamily="50" charset="-128"/>
                        </a:rPr>
                        <a:t>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１２月</a:t>
                      </a:r>
                      <a:endParaRPr kumimoji="1" lang="ja-JP" altLang="en-US" sz="1400" dirty="0"/>
                    </a:p>
                  </a:txBody>
                  <a:tcPr anchor="ctr"/>
                </a:tc>
                <a:tc>
                  <a:txBody>
                    <a:bodyPr/>
                    <a:lstStyle/>
                    <a:p>
                      <a:pPr>
                        <a:spcBef>
                          <a:spcPct val="0"/>
                        </a:spcBef>
                        <a:buClrTx/>
                        <a:buSzTx/>
                        <a:buNone/>
                      </a:pPr>
                      <a:r>
                        <a:rPr lang="ja-JP" altLang="en-US" sz="2400" b="1" dirty="0">
                          <a:latin typeface="HG丸ｺﾞｼｯｸM-PRO" panose="020F0600000000000000" pitchFamily="50" charset="-128"/>
                          <a:ea typeface="HG丸ｺﾞｼｯｸM-PRO" panose="020F0600000000000000" pitchFamily="50" charset="-128"/>
                        </a:rPr>
                        <a:t>火災保険等に係る</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異常危険準備金制度</a:t>
                      </a:r>
                      <a:r>
                        <a:rPr lang="ja-JP" altLang="en-US" sz="2400" b="1" dirty="0">
                          <a:latin typeface="HG丸ｺﾞｼｯｸM-PRO" panose="020F0600000000000000" pitchFamily="50" charset="-128"/>
                          <a:ea typeface="HG丸ｺﾞｼｯｸM-PRO" panose="020F0600000000000000" pitchFamily="50" charset="-128"/>
                        </a:rPr>
                        <a:t>のさら</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2400" b="1" dirty="0">
                          <a:latin typeface="HG丸ｺﾞｼｯｸM-PRO" panose="020F0600000000000000" pitchFamily="50" charset="-128"/>
                          <a:ea typeface="HG丸ｺﾞｼｯｸM-PRO" panose="020F0600000000000000" pitchFamily="50" charset="-128"/>
                        </a:rPr>
                        <a:t>なる拡充</a:t>
                      </a:r>
                      <a:r>
                        <a:rPr lang="ja-JP" altLang="en-US" sz="2400" b="1" dirty="0">
                          <a:solidFill>
                            <a:srgbClr val="0000CC"/>
                          </a:solidFill>
                          <a:latin typeface="HG丸ｺﾞｼｯｸM-PRO" panose="020F0600000000000000" pitchFamily="50" charset="-128"/>
                          <a:ea typeface="HG丸ｺﾞｼｯｸM-PRO" panose="020F0600000000000000" pitchFamily="50" charset="-128"/>
                        </a:rPr>
                        <a:t>（取崩基準損害率</a:t>
                      </a:r>
                      <a:r>
                        <a:rPr lang="en-US" altLang="ja-JP" sz="2400" b="1" dirty="0">
                          <a:solidFill>
                            <a:srgbClr val="0000CC"/>
                          </a:solidFill>
                          <a:latin typeface="HG丸ｺﾞｼｯｸM-PRO" panose="020F0600000000000000" pitchFamily="50" charset="-128"/>
                          <a:ea typeface="HG丸ｺﾞｼｯｸM-PRO" panose="020F0600000000000000" pitchFamily="50" charset="-128"/>
                        </a:rPr>
                        <a:t>50</a:t>
                      </a:r>
                      <a:r>
                        <a:rPr lang="ja-JP" altLang="en-US" sz="2400" b="1" dirty="0">
                          <a:solidFill>
                            <a:srgbClr val="0000CC"/>
                          </a:solidFill>
                          <a:latin typeface="HG丸ｺﾞｼｯｸM-PRO" panose="020F0600000000000000" pitchFamily="50" charset="-128"/>
                          <a:ea typeface="HG丸ｺﾞｼｯｸM-PRO" panose="020F0600000000000000" pitchFamily="50" charset="-128"/>
                        </a:rPr>
                        <a:t>％⇒</a:t>
                      </a:r>
                      <a:r>
                        <a:rPr lang="en-US" altLang="ja-JP" sz="2400" b="1" dirty="0">
                          <a:solidFill>
                            <a:srgbClr val="0000CC"/>
                          </a:solidFill>
                          <a:latin typeface="HG丸ｺﾞｼｯｸM-PRO" panose="020F0600000000000000" pitchFamily="50" charset="-128"/>
                          <a:ea typeface="HG丸ｺﾞｼｯｸM-PRO" panose="020F0600000000000000" pitchFamily="50" charset="-128"/>
                        </a:rPr>
                        <a:t>55</a:t>
                      </a:r>
                      <a:r>
                        <a:rPr lang="ja-JP" altLang="en-US" sz="2400" b="1" dirty="0">
                          <a:solidFill>
                            <a:srgbClr val="0000CC"/>
                          </a:solidFill>
                          <a:latin typeface="HG丸ｺﾞｼｯｸM-PRO" panose="020F0600000000000000" pitchFamily="50" charset="-128"/>
                          <a:ea typeface="HG丸ｺﾞｼｯｸM-PRO" panose="020F0600000000000000" pitchFamily="50" charset="-128"/>
                        </a:rPr>
                        <a:t>％へ）</a:t>
                      </a:r>
                      <a:endParaRPr kumimoji="1" lang="ja-JP" altLang="en-US" sz="2400" dirty="0"/>
                    </a:p>
                  </a:txBody>
                  <a:tcPr/>
                </a:tc>
                <a:extLst>
                  <a:ext uri="{0D108BD9-81ED-4DB2-BD59-A6C34878D82A}">
                    <a16:rowId xmlns:a16="http://schemas.microsoft.com/office/drawing/2014/main" val="3403405478"/>
                  </a:ext>
                </a:extLst>
              </a:tr>
            </a:tbl>
          </a:graphicData>
        </a:graphic>
      </p:graphicFrame>
      <p:graphicFrame>
        <p:nvGraphicFramePr>
          <p:cNvPr id="4" name="オブジェクト 3">
            <a:extLst>
              <a:ext uri="{FF2B5EF4-FFF2-40B4-BE49-F238E27FC236}">
                <a16:creationId xmlns:a16="http://schemas.microsoft.com/office/drawing/2014/main" id="{A35D8920-1A51-3B45-342F-E9BC65B693C1}"/>
              </a:ext>
            </a:extLst>
          </p:cNvPr>
          <p:cNvGraphicFramePr>
            <a:graphicFrameLocks noChangeAspect="1"/>
          </p:cNvGraphicFramePr>
          <p:nvPr>
            <p:extLst>
              <p:ext uri="{D42A27DB-BD31-4B8C-83A1-F6EECF244321}">
                <p14:modId xmlns:p14="http://schemas.microsoft.com/office/powerpoint/2010/main" val="721900440"/>
              </p:ext>
            </p:extLst>
          </p:nvPr>
        </p:nvGraphicFramePr>
        <p:xfrm>
          <a:off x="3881438" y="3186113"/>
          <a:ext cx="1381125" cy="485775"/>
        </p:xfrm>
        <a:graphic>
          <a:graphicData uri="http://schemas.openxmlformats.org/presentationml/2006/ole">
            <mc:AlternateContent xmlns:mc="http://schemas.openxmlformats.org/markup-compatibility/2006">
              <mc:Choice xmlns:v="urn:schemas-microsoft-com:vml" Requires="v">
                <p:oleObj name="Worksheet" r:id="rId3" imgW="1381253" imgH="485912" progId="Excel.Sheet.12">
                  <p:embed/>
                </p:oleObj>
              </mc:Choice>
              <mc:Fallback>
                <p:oleObj name="Worksheet" r:id="rId3" imgW="1381253" imgH="485912" progId="Excel.Sheet.12">
                  <p:embed/>
                  <p:pic>
                    <p:nvPicPr>
                      <p:cNvPr id="0" name=""/>
                      <p:cNvPicPr/>
                      <p:nvPr/>
                    </p:nvPicPr>
                    <p:blipFill>
                      <a:blip r:embed="rId4"/>
                      <a:stretch>
                        <a:fillRect/>
                      </a:stretch>
                    </p:blipFill>
                    <p:spPr>
                      <a:xfrm>
                        <a:off x="3881438" y="3186113"/>
                        <a:ext cx="1381125" cy="485775"/>
                      </a:xfrm>
                      <a:prstGeom prst="rect">
                        <a:avLst/>
                      </a:prstGeom>
                    </p:spPr>
                  </p:pic>
                </p:oleObj>
              </mc:Fallback>
            </mc:AlternateContent>
          </a:graphicData>
        </a:graphic>
      </p:graphicFrame>
    </p:spTree>
    <p:extLst>
      <p:ext uri="{BB962C8B-B14F-4D97-AF65-F5344CB8AC3E}">
        <p14:creationId xmlns:p14="http://schemas.microsoft.com/office/powerpoint/2010/main" val="166006985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4">
            <a:extLst>
              <a:ext uri="{FF2B5EF4-FFF2-40B4-BE49-F238E27FC236}">
                <a16:creationId xmlns:a16="http://schemas.microsoft.com/office/drawing/2014/main" id="{061D0879-3849-445F-9259-359874C3D3C7}"/>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６</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13315" name="Rectangle 3">
            <a:extLst>
              <a:ext uri="{FF2B5EF4-FFF2-40B4-BE49-F238E27FC236}">
                <a16:creationId xmlns:a16="http://schemas.microsoft.com/office/drawing/2014/main" id="{F6B0A434-328C-45B7-B781-C17F11224EBB}"/>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78EB5BC0-0C57-48E1-BB3A-CC4600D934CF}"/>
              </a:ext>
            </a:extLst>
          </p:cNvPr>
          <p:cNvSpPr>
            <a:spLocks noChangeArrowheads="1"/>
          </p:cNvSpPr>
          <p:nvPr/>
        </p:nvSpPr>
        <p:spPr bwMode="auto">
          <a:xfrm>
            <a:off x="468313" y="476250"/>
            <a:ext cx="8280400" cy="527050"/>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a:p>
        </p:txBody>
      </p:sp>
      <p:sp>
        <p:nvSpPr>
          <p:cNvPr id="13317" name="Rectangle 5">
            <a:extLst>
              <a:ext uri="{FF2B5EF4-FFF2-40B4-BE49-F238E27FC236}">
                <a16:creationId xmlns:a16="http://schemas.microsoft.com/office/drawing/2014/main" id="{49DFE5EC-3DEF-459D-B7C1-01CA678372BA}"/>
              </a:ext>
            </a:extLst>
          </p:cNvPr>
          <p:cNvSpPr>
            <a:spLocks noChangeArrowheads="1"/>
          </p:cNvSpPr>
          <p:nvPr/>
        </p:nvSpPr>
        <p:spPr bwMode="auto">
          <a:xfrm>
            <a:off x="468313" y="476250"/>
            <a:ext cx="8194675"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政治連盟の活動成果③ </a:t>
            </a:r>
            <a:r>
              <a:rPr lang="ja-JP" altLang="en-US" sz="2400" dirty="0"/>
              <a:t> </a:t>
            </a:r>
          </a:p>
        </p:txBody>
      </p:sp>
      <p:sp>
        <p:nvSpPr>
          <p:cNvPr id="13318" name="テキスト ボックス 1">
            <a:extLst>
              <a:ext uri="{FF2B5EF4-FFF2-40B4-BE49-F238E27FC236}">
                <a16:creationId xmlns:a16="http://schemas.microsoft.com/office/drawing/2014/main" id="{B313A25E-A871-4F8F-8896-C27C23D4054C}"/>
              </a:ext>
            </a:extLst>
          </p:cNvPr>
          <p:cNvSpPr txBox="1">
            <a:spLocks noChangeArrowheads="1"/>
          </p:cNvSpPr>
          <p:nvPr/>
        </p:nvSpPr>
        <p:spPr bwMode="auto">
          <a:xfrm>
            <a:off x="455747" y="1054798"/>
            <a:ext cx="8280400" cy="40011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None/>
            </a:pPr>
            <a:r>
              <a:rPr lang="ja-JP" altLang="en-US" sz="2000" b="1" dirty="0">
                <a:solidFill>
                  <a:srgbClr val="0000CC"/>
                </a:solidFill>
                <a:latin typeface="HG丸ｺﾞｼｯｸM-PRO" panose="020F0600000000000000" pitchFamily="50" charset="-128"/>
                <a:ea typeface="HG丸ｺﾞｼｯｸM-PRO" panose="020F0600000000000000" pitchFamily="50" charset="-128"/>
              </a:rPr>
              <a:t>＜銀行窓販関連 ＞</a:t>
            </a:r>
            <a:endParaRPr lang="en-US" altLang="ja-JP" sz="2000" b="1" dirty="0">
              <a:solidFill>
                <a:srgbClr val="0000CC"/>
              </a:solidFill>
              <a:latin typeface="HG丸ｺﾞｼｯｸM-PRO" panose="020F0600000000000000" pitchFamily="50" charset="-128"/>
              <a:ea typeface="HG丸ｺﾞｼｯｸM-PRO" panose="020F0600000000000000" pitchFamily="50" charset="-128"/>
            </a:endParaRPr>
          </a:p>
        </p:txBody>
      </p:sp>
      <p:graphicFrame>
        <p:nvGraphicFramePr>
          <p:cNvPr id="7" name="表 6">
            <a:extLst>
              <a:ext uri="{FF2B5EF4-FFF2-40B4-BE49-F238E27FC236}">
                <a16:creationId xmlns:a16="http://schemas.microsoft.com/office/drawing/2014/main" id="{F32EC4D2-2C4D-A788-0DE9-44C72EB1314D}"/>
              </a:ext>
            </a:extLst>
          </p:cNvPr>
          <p:cNvGraphicFramePr>
            <a:graphicFrameLocks noGrp="1"/>
          </p:cNvGraphicFramePr>
          <p:nvPr>
            <p:extLst>
              <p:ext uri="{D42A27DB-BD31-4B8C-83A1-F6EECF244321}">
                <p14:modId xmlns:p14="http://schemas.microsoft.com/office/powerpoint/2010/main" val="196615491"/>
              </p:ext>
            </p:extLst>
          </p:nvPr>
        </p:nvGraphicFramePr>
        <p:xfrm>
          <a:off x="468314" y="1445764"/>
          <a:ext cx="8280399" cy="4846320"/>
        </p:xfrm>
        <a:graphic>
          <a:graphicData uri="http://schemas.openxmlformats.org/drawingml/2006/table">
            <a:tbl>
              <a:tblPr firstRow="1" bandRow="1">
                <a:tableStyleId>{5940675A-B579-460E-94D1-54222C63F5DA}</a:tableStyleId>
              </a:tblPr>
              <a:tblGrid>
                <a:gridCol w="1079351">
                  <a:extLst>
                    <a:ext uri="{9D8B030D-6E8A-4147-A177-3AD203B41FA5}">
                      <a16:colId xmlns:a16="http://schemas.microsoft.com/office/drawing/2014/main" val="3062397637"/>
                    </a:ext>
                  </a:extLst>
                </a:gridCol>
                <a:gridCol w="720080">
                  <a:extLst>
                    <a:ext uri="{9D8B030D-6E8A-4147-A177-3AD203B41FA5}">
                      <a16:colId xmlns:a16="http://schemas.microsoft.com/office/drawing/2014/main" val="3696261879"/>
                    </a:ext>
                  </a:extLst>
                </a:gridCol>
                <a:gridCol w="6480968">
                  <a:extLst>
                    <a:ext uri="{9D8B030D-6E8A-4147-A177-3AD203B41FA5}">
                      <a16:colId xmlns:a16="http://schemas.microsoft.com/office/drawing/2014/main" val="2547656085"/>
                    </a:ext>
                  </a:extLst>
                </a:gridCol>
              </a:tblGrid>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２００２年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２月</a:t>
                      </a:r>
                      <a:endParaRPr kumimoji="1" lang="ja-JP" altLang="en-US" sz="1400" dirty="0"/>
                    </a:p>
                  </a:txBody>
                  <a:tcPr anchor="ctr"/>
                </a:tc>
                <a:tc>
                  <a:txBody>
                    <a:bodyPr/>
                    <a:lstStyle/>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日米保険協議での開放要求に対し、金融担当大臣に陳情</a:t>
                      </a:r>
                      <a:endParaRPr kumimoji="1" lang="ja-JP" altLang="en-US" sz="2400" dirty="0"/>
                    </a:p>
                  </a:txBody>
                  <a:tcPr/>
                </a:tc>
                <a:extLst>
                  <a:ext uri="{0D108BD9-81ED-4DB2-BD59-A6C34878D82A}">
                    <a16:rowId xmlns:a16="http://schemas.microsoft.com/office/drawing/2014/main" val="454201156"/>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２００４年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８月</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a:latin typeface="HG丸ｺﾞｼｯｸM-PRO" panose="020F0600000000000000" pitchFamily="50" charset="-128"/>
                          <a:ea typeface="HG丸ｺﾞｼｯｸM-PRO" panose="020F0600000000000000" pitchFamily="50" charset="-128"/>
                        </a:rPr>
                        <a:t>銀行窓販の</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全面解禁反対運動を展開</a:t>
                      </a:r>
                      <a:endParaRPr kumimoji="1" lang="ja-JP" altLang="en-US" sz="2400" dirty="0">
                        <a:solidFill>
                          <a:srgbClr val="FF0000"/>
                        </a:solidFill>
                      </a:endParaRPr>
                    </a:p>
                  </a:txBody>
                  <a:tcPr/>
                </a:tc>
                <a:extLst>
                  <a:ext uri="{0D108BD9-81ED-4DB2-BD59-A6C34878D82A}">
                    <a16:rowId xmlns:a16="http://schemas.microsoft.com/office/drawing/2014/main" val="2866823910"/>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２００５年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１２月</a:t>
                      </a:r>
                      <a:endParaRPr kumimoji="1" lang="ja-JP" altLang="en-US" sz="1400" dirty="0"/>
                    </a:p>
                  </a:txBody>
                  <a:tcPr anchor="ct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a:latin typeface="HG丸ｺﾞｼｯｸM-PRO" panose="020F0600000000000000" pitchFamily="50" charset="-128"/>
                          <a:ea typeface="HG丸ｺﾞｼｯｸM-PRO" panose="020F0600000000000000" pitchFamily="50" charset="-128"/>
                        </a:rPr>
                        <a:t>銀行窓販第３次解禁、</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モニタリングの開始</a:t>
                      </a:r>
                      <a:endParaRPr kumimoji="1" lang="ja-JP" altLang="en-US" sz="2400" dirty="0">
                        <a:solidFill>
                          <a:srgbClr val="FF0000"/>
                        </a:solidFill>
                      </a:endParaRPr>
                    </a:p>
                  </a:txBody>
                  <a:tcPr/>
                </a:tc>
                <a:extLst>
                  <a:ext uri="{0D108BD9-81ED-4DB2-BD59-A6C34878D82A}">
                    <a16:rowId xmlns:a16="http://schemas.microsoft.com/office/drawing/2014/main" val="3856466875"/>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２００７年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１２月</a:t>
                      </a:r>
                      <a:endParaRPr kumimoji="1" lang="ja-JP" altLang="en-US" sz="1400" dirty="0"/>
                    </a:p>
                  </a:txBody>
                  <a:tcPr anchor="ctr"/>
                </a:tc>
                <a:tc>
                  <a:txBody>
                    <a:bodyPr/>
                    <a:lstStyle/>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・窓販全面解禁となるも要望した監督指針へ</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「公取ガイドライン留意」規定、「弊害防止措置継続と監督上の措置の追加」</a:t>
                      </a:r>
                      <a:r>
                        <a:rPr lang="ja-JP" altLang="en-US" sz="2400" b="1" dirty="0">
                          <a:latin typeface="HG丸ｺﾞｼｯｸM-PRO" panose="020F0600000000000000" pitchFamily="50" charset="-128"/>
                          <a:ea typeface="HG丸ｺﾞｼｯｸM-PRO" panose="020F0600000000000000" pitchFamily="50" charset="-128"/>
                        </a:rPr>
                        <a:t>を実現</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「モニタリングの継続、３年後の弊害防止措置の見直し等」</a:t>
                      </a:r>
                      <a:r>
                        <a:rPr lang="ja-JP" altLang="en-US" sz="2400" b="1" dirty="0">
                          <a:latin typeface="HG丸ｺﾞｼｯｸM-PRO" panose="020F0600000000000000" pitchFamily="50" charset="-128"/>
                          <a:ea typeface="HG丸ｺﾞｼｯｸM-PRO" panose="020F0600000000000000" pitchFamily="50" charset="-128"/>
                        </a:rPr>
                        <a:t>が実現</a:t>
                      </a:r>
                      <a:endParaRPr kumimoji="1" lang="ja-JP" altLang="en-US" sz="2400" dirty="0"/>
                    </a:p>
                  </a:txBody>
                  <a:tcPr/>
                </a:tc>
                <a:extLst>
                  <a:ext uri="{0D108BD9-81ED-4DB2-BD59-A6C34878D82A}">
                    <a16:rowId xmlns:a16="http://schemas.microsoft.com/office/drawing/2014/main" val="3630607238"/>
                  </a:ext>
                </a:extLst>
              </a:tr>
              <a:tr h="37084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２０１１年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７月</a:t>
                      </a:r>
                      <a:endParaRPr kumimoji="1" lang="ja-JP" altLang="en-US" sz="1400" dirty="0"/>
                    </a:p>
                  </a:txBody>
                  <a:tcPr anchor="ctr"/>
                </a:tc>
                <a:tc>
                  <a:txBody>
                    <a:bodyPr/>
                    <a:lstStyle/>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弊害防止措置の見直しにおいて</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規制の維持、消費者保護の観点からの規制強化</a:t>
                      </a:r>
                      <a:r>
                        <a:rPr lang="ja-JP" altLang="en-US" sz="2400" b="1" dirty="0">
                          <a:latin typeface="HG丸ｺﾞｼｯｸM-PRO" panose="020F0600000000000000" pitchFamily="50" charset="-128"/>
                          <a:ea typeface="HG丸ｺﾞｼｯｸM-PRO" panose="020F0600000000000000" pitchFamily="50" charset="-128"/>
                        </a:rPr>
                        <a:t>等日本代協として評価できる内容</a:t>
                      </a:r>
                      <a:endParaRPr kumimoji="1" lang="ja-JP" altLang="en-US" sz="2400" dirty="0"/>
                    </a:p>
                  </a:txBody>
                  <a:tcPr/>
                </a:tc>
                <a:extLst>
                  <a:ext uri="{0D108BD9-81ED-4DB2-BD59-A6C34878D82A}">
                    <a16:rowId xmlns:a16="http://schemas.microsoft.com/office/drawing/2014/main" val="4085765362"/>
                  </a:ext>
                </a:extLst>
              </a:tr>
            </a:tbl>
          </a:graphicData>
        </a:graphic>
      </p:graphicFrame>
    </p:spTree>
    <p:extLst>
      <p:ext uri="{BB962C8B-B14F-4D97-AF65-F5344CB8AC3E}">
        <p14:creationId xmlns:p14="http://schemas.microsoft.com/office/powerpoint/2010/main" val="106242699"/>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4">
            <a:extLst>
              <a:ext uri="{FF2B5EF4-FFF2-40B4-BE49-F238E27FC236}">
                <a16:creationId xmlns:a16="http://schemas.microsoft.com/office/drawing/2014/main" id="{061D0879-3849-445F-9259-359874C3D3C7}"/>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７</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13315" name="Rectangle 3">
            <a:extLst>
              <a:ext uri="{FF2B5EF4-FFF2-40B4-BE49-F238E27FC236}">
                <a16:creationId xmlns:a16="http://schemas.microsoft.com/office/drawing/2014/main" id="{F6B0A434-328C-45B7-B781-C17F11224EBB}"/>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78EB5BC0-0C57-48E1-BB3A-CC4600D934CF}"/>
              </a:ext>
            </a:extLst>
          </p:cNvPr>
          <p:cNvSpPr>
            <a:spLocks noChangeArrowheads="1"/>
          </p:cNvSpPr>
          <p:nvPr/>
        </p:nvSpPr>
        <p:spPr bwMode="auto">
          <a:xfrm>
            <a:off x="468313" y="476250"/>
            <a:ext cx="8280400" cy="527050"/>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13317" name="Rectangle 5">
            <a:extLst>
              <a:ext uri="{FF2B5EF4-FFF2-40B4-BE49-F238E27FC236}">
                <a16:creationId xmlns:a16="http://schemas.microsoft.com/office/drawing/2014/main" id="{49DFE5EC-3DEF-459D-B7C1-01CA678372BA}"/>
              </a:ext>
            </a:extLst>
          </p:cNvPr>
          <p:cNvSpPr>
            <a:spLocks noChangeArrowheads="1"/>
          </p:cNvSpPr>
          <p:nvPr/>
        </p:nvSpPr>
        <p:spPr bwMode="auto">
          <a:xfrm>
            <a:off x="468313" y="476250"/>
            <a:ext cx="8194675" cy="5270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政治連盟の活動支援 </a:t>
            </a:r>
            <a:r>
              <a:rPr lang="ja-JP" altLang="en-US" sz="2400" dirty="0"/>
              <a:t> </a:t>
            </a:r>
          </a:p>
        </p:txBody>
      </p:sp>
      <p:sp>
        <p:nvSpPr>
          <p:cNvPr id="13318" name="テキスト ボックス 1">
            <a:extLst>
              <a:ext uri="{FF2B5EF4-FFF2-40B4-BE49-F238E27FC236}">
                <a16:creationId xmlns:a16="http://schemas.microsoft.com/office/drawing/2014/main" id="{B313A25E-A871-4F8F-8896-C27C23D4054C}"/>
              </a:ext>
            </a:extLst>
          </p:cNvPr>
          <p:cNvSpPr txBox="1">
            <a:spLocks noChangeArrowheads="1"/>
          </p:cNvSpPr>
          <p:nvPr/>
        </p:nvSpPr>
        <p:spPr bwMode="auto">
          <a:xfrm>
            <a:off x="468313" y="1228397"/>
            <a:ext cx="8280400" cy="473975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400" b="1" dirty="0">
                <a:solidFill>
                  <a:srgbClr val="0000CC"/>
                </a:solidFill>
                <a:latin typeface="HG丸ｺﾞｼｯｸM-PRO" panose="020F0600000000000000" pitchFamily="50" charset="-128"/>
                <a:ea typeface="HG丸ｺﾞｼｯｸM-PRO" panose="020F0600000000000000" pitchFamily="50" charset="-128"/>
              </a:rPr>
              <a:t>＜自民党・保険制度改善推進議員連盟（保険議連）＞</a:t>
            </a:r>
            <a:endParaRPr lang="en-US" altLang="ja-JP" sz="24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b="1" dirty="0">
                <a:solidFill>
                  <a:srgbClr val="FF0000"/>
                </a:solidFill>
                <a:latin typeface="HG丸ｺﾞｼｯｸM-PRO" panose="020F0600000000000000" pitchFamily="50" charset="-128"/>
                <a:ea typeface="HG丸ｺﾞｼｯｸM-PRO" panose="020F0600000000000000" pitchFamily="50" charset="-128"/>
              </a:rPr>
              <a:t>「銀行窓販の弊害防止への対応」</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b="1" dirty="0">
                <a:solidFill>
                  <a:srgbClr val="FF0000"/>
                </a:solidFill>
                <a:latin typeface="HG丸ｺﾞｼｯｸM-PRO" panose="020F0600000000000000" pitchFamily="50" charset="-128"/>
                <a:ea typeface="HG丸ｺﾞｼｯｸM-PRO" panose="020F0600000000000000" pitchFamily="50" charset="-128"/>
              </a:rPr>
              <a:t>「税制改正要望」</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b="1" dirty="0">
                <a:solidFill>
                  <a:srgbClr val="FF0000"/>
                </a:solidFill>
                <a:latin typeface="HG丸ｺﾞｼｯｸM-PRO" panose="020F0600000000000000" pitchFamily="50" charset="-128"/>
                <a:ea typeface="HG丸ｺﾞｼｯｸM-PRO" panose="020F0600000000000000" pitchFamily="50" charset="-128"/>
              </a:rPr>
              <a:t>「郵政民営化に伴う民業圧迫への対応」</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b="1" dirty="0">
                <a:solidFill>
                  <a:srgbClr val="FF0000"/>
                </a:solidFill>
                <a:latin typeface="HG丸ｺﾞｼｯｸM-PRO" panose="020F0600000000000000" pitchFamily="50" charset="-128"/>
                <a:ea typeface="HG丸ｺﾞｼｯｸM-PRO" panose="020F0600000000000000" pitchFamily="50" charset="-128"/>
              </a:rPr>
              <a:t>「火災保険水災補償付帯率の減少」等</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b="1" dirty="0">
                <a:solidFill>
                  <a:srgbClr val="FF0000"/>
                </a:solidFill>
                <a:latin typeface="HG丸ｺﾞｼｯｸM-PRO" panose="020F0600000000000000" pitchFamily="50" charset="-128"/>
                <a:ea typeface="HG丸ｺﾞｼｯｸM-PRO" panose="020F0600000000000000" pitchFamily="50" charset="-128"/>
              </a:rPr>
              <a:t>　の問題解決</a:t>
            </a:r>
            <a:endParaRPr lang="en-US" altLang="ja-JP"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a:t>
            </a:r>
            <a:r>
              <a:rPr lang="ja-JP" altLang="en-US" sz="2800" b="1" dirty="0">
                <a:latin typeface="HG丸ｺﾞｼｯｸM-PRO" panose="020F0600000000000000" pitchFamily="50" charset="-128"/>
                <a:ea typeface="HG丸ｺﾞｼｯｸM-PRO" panose="020F0600000000000000" pitchFamily="50" charset="-128"/>
              </a:rPr>
              <a:t>支援議員には、自民党税制調査会、衆参両院の　</a:t>
            </a:r>
            <a:endParaRPr lang="en-US" altLang="ja-JP" sz="2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　「財政・金融・財務各委員会」、各官庁等への</a:t>
            </a:r>
            <a:endParaRPr lang="en-US" altLang="ja-JP" sz="2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　働きかけをサポートいただく</a:t>
            </a:r>
            <a:r>
              <a:rPr lang="ja-JP" altLang="en-US" sz="2400" b="1" dirty="0">
                <a:latin typeface="HG丸ｺﾞｼｯｸM-PRO" panose="020F0600000000000000" pitchFamily="50" charset="-128"/>
                <a:ea typeface="HG丸ｺﾞｼｯｸM-PRO" panose="020F0600000000000000" pitchFamily="50" charset="-128"/>
              </a:rPr>
              <a:t> 　　</a:t>
            </a:r>
            <a:endParaRPr lang="en-US" altLang="ja-JP"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2210506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4">
            <a:extLst>
              <a:ext uri="{FF2B5EF4-FFF2-40B4-BE49-F238E27FC236}">
                <a16:creationId xmlns:a16="http://schemas.microsoft.com/office/drawing/2014/main" id="{3B494969-2715-4517-862A-F172DA5C4AF7}"/>
              </a:ext>
            </a:extLst>
          </p:cNvPr>
          <p:cNvSpPr>
            <a:spLocks noGrp="1"/>
          </p:cNvSpPr>
          <p:nvPr>
            <p:ph type="sldNum" sz="quarter" idx="11"/>
          </p:nvPr>
        </p:nvSpPr>
        <p:spPr>
          <a:xfrm>
            <a:off x="6875463" y="6297613"/>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８</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39939" name="Rectangle 3">
            <a:extLst>
              <a:ext uri="{FF2B5EF4-FFF2-40B4-BE49-F238E27FC236}">
                <a16:creationId xmlns:a16="http://schemas.microsoft.com/office/drawing/2014/main" id="{DB1DCC08-FFC7-4851-BF6E-BE0133A14C20}"/>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25604" name="Rectangle 4">
            <a:extLst>
              <a:ext uri="{FF2B5EF4-FFF2-40B4-BE49-F238E27FC236}">
                <a16:creationId xmlns:a16="http://schemas.microsoft.com/office/drawing/2014/main" id="{5297D245-3AD4-45BD-A795-3E2218D2405F}"/>
              </a:ext>
            </a:extLst>
          </p:cNvPr>
          <p:cNvSpPr>
            <a:spLocks noChangeArrowheads="1"/>
          </p:cNvSpPr>
          <p:nvPr/>
        </p:nvSpPr>
        <p:spPr bwMode="auto">
          <a:xfrm>
            <a:off x="395288" y="441325"/>
            <a:ext cx="8194675" cy="649288"/>
          </a:xfrm>
          <a:prstGeom prst="rect">
            <a:avLst/>
          </a:prstGeom>
          <a:solidFill>
            <a:srgbClr val="CCCCE6"/>
          </a:solidFill>
          <a:ln w="9525" algn="ctr">
            <a:solidFill>
              <a:schemeClr val="tx1"/>
            </a:solidFill>
            <a:miter lim="800000"/>
            <a:headEnd/>
            <a:tailEnd/>
          </a:ln>
          <a:effectLst>
            <a:outerShdw blurRad="50800" dist="88900" dir="2700000" algn="tl" rotWithShape="0">
              <a:prstClr val="black">
                <a:alpha val="99000"/>
              </a:prstClr>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39941" name="Rectangle 5">
            <a:extLst>
              <a:ext uri="{FF2B5EF4-FFF2-40B4-BE49-F238E27FC236}">
                <a16:creationId xmlns:a16="http://schemas.microsoft.com/office/drawing/2014/main" id="{DBBDE70B-E0BE-4243-A8A6-98D8782CB3AF}"/>
              </a:ext>
            </a:extLst>
          </p:cNvPr>
          <p:cNvSpPr>
            <a:spLocks noChangeArrowheads="1"/>
          </p:cNvSpPr>
          <p:nvPr/>
        </p:nvSpPr>
        <p:spPr bwMode="auto">
          <a:xfrm>
            <a:off x="468313" y="476250"/>
            <a:ext cx="8194675"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全国損害保険代理業政治連盟について①</a:t>
            </a:r>
            <a:r>
              <a:rPr lang="ja-JP" altLang="en-US" sz="1200" dirty="0">
                <a:latin typeface="HG丸ｺﾞｼｯｸM-PRO" panose="020F0600000000000000" pitchFamily="50" charset="-128"/>
                <a:ea typeface="HG丸ｺﾞｼｯｸM-PRO" panose="020F0600000000000000" pitchFamily="50" charset="-128"/>
              </a:rPr>
              <a:t>　</a:t>
            </a: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5B744DD1-0B7E-E3C4-4B75-57A46B3F1564}"/>
              </a:ext>
            </a:extLst>
          </p:cNvPr>
          <p:cNvSpPr txBox="1"/>
          <p:nvPr/>
        </p:nvSpPr>
        <p:spPr>
          <a:xfrm>
            <a:off x="395288" y="1268760"/>
            <a:ext cx="8425184" cy="4585871"/>
          </a:xfrm>
          <a:prstGeom prst="rect">
            <a:avLst/>
          </a:prstGeom>
          <a:noFill/>
        </p:spPr>
        <p:txBody>
          <a:bodyPr wrap="square">
            <a:spAutoFit/>
          </a:bodyPr>
          <a:lstStyle/>
          <a:p>
            <a:pPr>
              <a:spcBef>
                <a:spcPct val="0"/>
              </a:spcBef>
              <a:buClrTx/>
              <a:buSzTx/>
              <a:buFontTx/>
              <a:buNone/>
            </a:pPr>
            <a:r>
              <a:rPr lang="en-US" altLang="ja-JP" sz="3600" b="1" dirty="0">
                <a:solidFill>
                  <a:srgbClr val="FF0000"/>
                </a:solidFill>
                <a:latin typeface="HG丸ｺﾞｼｯｸM-PRO" panose="020F0600000000000000" pitchFamily="50" charset="-128"/>
                <a:ea typeface="HG丸ｺﾞｼｯｸM-PRO" panose="020F0600000000000000" pitchFamily="50" charset="-128"/>
              </a:rPr>
              <a:t>｢</a:t>
            </a:r>
            <a:r>
              <a:rPr lang="ja-JP" altLang="en-US" sz="3600" b="1" dirty="0">
                <a:solidFill>
                  <a:srgbClr val="FF0000"/>
                </a:solidFill>
                <a:latin typeface="HG丸ｺﾞｼｯｸM-PRO" panose="020F0600000000000000" pitchFamily="50" charset="-128"/>
                <a:ea typeface="HG丸ｺﾞｼｯｸM-PRO" panose="020F0600000000000000" pitchFamily="50" charset="-128"/>
              </a:rPr>
              <a:t>日本代協と政治連盟は表裏一体</a:t>
            </a:r>
            <a:r>
              <a:rPr lang="en-US" altLang="ja-JP" sz="3600" b="1" dirty="0">
                <a:solidFill>
                  <a:srgbClr val="FF0000"/>
                </a:solidFill>
                <a:latin typeface="HG丸ｺﾞｼｯｸM-PRO" panose="020F0600000000000000" pitchFamily="50" charset="-128"/>
                <a:ea typeface="HG丸ｺﾞｼｯｸM-PRO" panose="020F0600000000000000" pitchFamily="50" charset="-128"/>
              </a:rPr>
              <a:t>｣</a:t>
            </a:r>
            <a:r>
              <a:rPr lang="ja-JP" altLang="en-US" sz="3200" b="1" dirty="0">
                <a:latin typeface="HG丸ｺﾞｼｯｸM-PRO" panose="020F0600000000000000" pitchFamily="50" charset="-128"/>
                <a:ea typeface="HG丸ｺﾞｼｯｸM-PRO" panose="020F0600000000000000" pitchFamily="50" charset="-128"/>
              </a:rPr>
              <a:t>　</a:t>
            </a:r>
            <a:endParaRPr lang="en-US" altLang="ja-JP" sz="32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1600" b="1" dirty="0">
                <a:solidFill>
                  <a:srgbClr val="0000CC"/>
                </a:solidFill>
                <a:latin typeface="HG丸ｺﾞｼｯｸM-PRO" panose="020F0600000000000000" pitchFamily="50" charset="-128"/>
                <a:ea typeface="HG丸ｺﾞｼｯｸM-PRO" panose="020F0600000000000000" pitchFamily="50" charset="-128"/>
              </a:rPr>
              <a:t>　</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「政治連盟を知らない」「何をしているの？」</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・日本代協は旧民法３４条に基づく認可の公益社団</a:t>
            </a:r>
            <a:endParaRPr lang="en-US" altLang="ja-JP" sz="2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　法人であったため、政治活動を制限されていた。</a:t>
            </a:r>
            <a:endParaRPr lang="en-US" altLang="ja-JP" sz="2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・一般社団法人の今も、公共性の高い職業団体であ</a:t>
            </a:r>
            <a:endParaRPr lang="en-US" altLang="ja-JP" sz="2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　ることに変わりはないため、</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保険代理業における</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　法制や税制等の政治的課題は政治連盟に委ねる。</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日本代協の事業遂行に必要な政治活動を行う組織</a:t>
            </a:r>
            <a:r>
              <a:rPr lang="ja-JP" altLang="en-US" b="1" dirty="0">
                <a:latin typeface="HG丸ｺﾞｼｯｸM-PRO" panose="020F0600000000000000" pitchFamily="50" charset="-128"/>
                <a:ea typeface="HG丸ｺﾞｼｯｸM-PRO" panose="020F0600000000000000" pitchFamily="50" charset="-128"/>
              </a:rPr>
              <a:t>　　　</a:t>
            </a:r>
            <a:endParaRPr lang="en-US" altLang="ja-JP" sz="12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17112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4">
            <a:extLst>
              <a:ext uri="{FF2B5EF4-FFF2-40B4-BE49-F238E27FC236}">
                <a16:creationId xmlns:a16="http://schemas.microsoft.com/office/drawing/2014/main" id="{3B494969-2715-4517-862A-F172DA5C4AF7}"/>
              </a:ext>
            </a:extLst>
          </p:cNvPr>
          <p:cNvSpPr>
            <a:spLocks noGrp="1"/>
          </p:cNvSpPr>
          <p:nvPr>
            <p:ph type="sldNum" sz="quarter" idx="11"/>
          </p:nvPr>
        </p:nvSpPr>
        <p:spPr>
          <a:xfrm>
            <a:off x="6875463" y="6297613"/>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1</a:t>
            </a:r>
            <a:r>
              <a:rPr kumimoji="0" lang="ja-JP" altLang="en-US" sz="1200" dirty="0">
                <a:latin typeface="HG丸ｺﾞｼｯｸM-PRO" panose="020F0600000000000000" pitchFamily="50" charset="-128"/>
                <a:ea typeface="HG丸ｺﾞｼｯｸM-PRO" panose="020F0600000000000000" pitchFamily="50" charset="-128"/>
              </a:rPr>
              <a:t>９</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39939" name="Rectangle 3">
            <a:extLst>
              <a:ext uri="{FF2B5EF4-FFF2-40B4-BE49-F238E27FC236}">
                <a16:creationId xmlns:a16="http://schemas.microsoft.com/office/drawing/2014/main" id="{DB1DCC08-FFC7-4851-BF6E-BE0133A14C20}"/>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25604" name="Rectangle 4">
            <a:extLst>
              <a:ext uri="{FF2B5EF4-FFF2-40B4-BE49-F238E27FC236}">
                <a16:creationId xmlns:a16="http://schemas.microsoft.com/office/drawing/2014/main" id="{5297D245-3AD4-45BD-A795-3E2218D2405F}"/>
              </a:ext>
            </a:extLst>
          </p:cNvPr>
          <p:cNvSpPr>
            <a:spLocks noChangeArrowheads="1"/>
          </p:cNvSpPr>
          <p:nvPr/>
        </p:nvSpPr>
        <p:spPr bwMode="auto">
          <a:xfrm>
            <a:off x="395288" y="441325"/>
            <a:ext cx="8194675" cy="649288"/>
          </a:xfrm>
          <a:prstGeom prst="rect">
            <a:avLst/>
          </a:prstGeom>
          <a:solidFill>
            <a:srgbClr val="CCCCE6"/>
          </a:solidFill>
          <a:ln w="9525" algn="ctr">
            <a:solidFill>
              <a:schemeClr val="tx1"/>
            </a:solidFill>
            <a:miter lim="800000"/>
            <a:headEnd/>
            <a:tailEnd/>
          </a:ln>
          <a:effectLst>
            <a:outerShdw blurRad="50800" dist="88900" dir="2700000" algn="tl" rotWithShape="0">
              <a:prstClr val="black">
                <a:alpha val="99000"/>
              </a:prstClr>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39941" name="Rectangle 5">
            <a:extLst>
              <a:ext uri="{FF2B5EF4-FFF2-40B4-BE49-F238E27FC236}">
                <a16:creationId xmlns:a16="http://schemas.microsoft.com/office/drawing/2014/main" id="{DBBDE70B-E0BE-4243-A8A6-98D8782CB3AF}"/>
              </a:ext>
            </a:extLst>
          </p:cNvPr>
          <p:cNvSpPr>
            <a:spLocks noChangeArrowheads="1"/>
          </p:cNvSpPr>
          <p:nvPr/>
        </p:nvSpPr>
        <p:spPr bwMode="auto">
          <a:xfrm>
            <a:off x="468313" y="476250"/>
            <a:ext cx="8194675"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全国損害保険代理業政治連盟について②</a:t>
            </a:r>
            <a:r>
              <a:rPr lang="ja-JP" altLang="en-US" sz="1200" dirty="0">
                <a:latin typeface="HG丸ｺﾞｼｯｸM-PRO" panose="020F0600000000000000" pitchFamily="50" charset="-128"/>
                <a:ea typeface="HG丸ｺﾞｼｯｸM-PRO" panose="020F0600000000000000" pitchFamily="50" charset="-128"/>
              </a:rPr>
              <a:t>　</a:t>
            </a: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5B744DD1-0B7E-E3C4-4B75-57A46B3F1564}"/>
              </a:ext>
            </a:extLst>
          </p:cNvPr>
          <p:cNvSpPr txBox="1"/>
          <p:nvPr/>
        </p:nvSpPr>
        <p:spPr>
          <a:xfrm>
            <a:off x="395287" y="1484784"/>
            <a:ext cx="8194675" cy="4524315"/>
          </a:xfrm>
          <a:prstGeom prst="rect">
            <a:avLst/>
          </a:prstGeom>
          <a:noFill/>
        </p:spPr>
        <p:txBody>
          <a:bodyPr wrap="square">
            <a:spAutoFit/>
          </a:bodyPr>
          <a:lstStyle/>
          <a:p>
            <a:r>
              <a:rPr kumimoji="1" lang="ja-JP" altLang="en-US" sz="3200" b="1" dirty="0">
                <a:solidFill>
                  <a:srgbClr val="FF0000"/>
                </a:solidFill>
                <a:latin typeface="HG丸ｺﾞｼｯｸM-PRO" panose="020F0600000000000000" pitchFamily="50" charset="-128"/>
                <a:ea typeface="HG丸ｺﾞｼｯｸM-PRO" panose="020F0600000000000000" pitchFamily="50" charset="-128"/>
              </a:rPr>
              <a:t>日本代協と政治連盟の関係</a:t>
            </a:r>
            <a:r>
              <a:rPr kumimoji="1" lang="ja-JP" altLang="en-US" sz="3200" b="1" dirty="0">
                <a:latin typeface="HG丸ｺﾞｼｯｸM-PRO" panose="020F0600000000000000" pitchFamily="50" charset="-128"/>
                <a:ea typeface="HG丸ｺﾞｼｯｸM-PRO" panose="020F0600000000000000" pitchFamily="50" charset="-128"/>
              </a:rPr>
              <a:t>について、</a:t>
            </a:r>
            <a:endParaRPr kumimoji="1" lang="en-US" altLang="ja-JP" sz="3200" b="1" dirty="0">
              <a:latin typeface="HG丸ｺﾞｼｯｸM-PRO" panose="020F0600000000000000" pitchFamily="50" charset="-128"/>
              <a:ea typeface="HG丸ｺﾞｼｯｸM-PRO" panose="020F0600000000000000" pitchFamily="50" charset="-128"/>
            </a:endParaRPr>
          </a:p>
          <a:p>
            <a:r>
              <a:rPr kumimoji="1" lang="ja-JP" altLang="en-US" sz="3200" b="1" dirty="0">
                <a:latin typeface="HG丸ｺﾞｼｯｸM-PRO" panose="020F0600000000000000" pitchFamily="50" charset="-128"/>
                <a:ea typeface="HG丸ｺﾞｼｯｸM-PRO" panose="020F0600000000000000" pitchFamily="50" charset="-128"/>
              </a:rPr>
              <a:t>よく聞かれることがあります。</a:t>
            </a:r>
            <a:endParaRPr lang="en-US" altLang="ja-JP" sz="1400" b="1" dirty="0">
              <a:latin typeface="HG丸ｺﾞｼｯｸM-PRO" panose="020F0600000000000000" pitchFamily="50" charset="-128"/>
              <a:ea typeface="HG丸ｺﾞｼｯｸM-PRO" panose="020F0600000000000000" pitchFamily="50" charset="-128"/>
            </a:endParaRPr>
          </a:p>
          <a:p>
            <a:r>
              <a:rPr kumimoji="1" lang="ja-JP" altLang="en-US" sz="3200" b="1" dirty="0">
                <a:latin typeface="HG丸ｺﾞｼｯｸM-PRO" panose="020F0600000000000000" pitchFamily="50" charset="-128"/>
                <a:ea typeface="HG丸ｺﾞｼｯｸM-PRO" panose="020F0600000000000000" pitchFamily="50" charset="-128"/>
              </a:rPr>
              <a:t>　</a:t>
            </a:r>
            <a:endParaRPr kumimoji="1" lang="en-US" altLang="ja-JP" sz="3200" b="1" dirty="0">
              <a:latin typeface="HG丸ｺﾞｼｯｸM-PRO" panose="020F0600000000000000" pitchFamily="50" charset="-128"/>
              <a:ea typeface="HG丸ｺﾞｼｯｸM-PRO" panose="020F0600000000000000" pitchFamily="50" charset="-128"/>
            </a:endParaRPr>
          </a:p>
          <a:p>
            <a:r>
              <a:rPr kumimoji="1" lang="ja-JP" altLang="en-US" sz="3200" b="1" dirty="0">
                <a:latin typeface="HG丸ｺﾞｼｯｸM-PRO" panose="020F0600000000000000" pitchFamily="50" charset="-128"/>
                <a:ea typeface="HG丸ｺﾞｼｯｸM-PRO" panose="020F0600000000000000" pitchFamily="50" charset="-128"/>
              </a:rPr>
              <a:t>それに対して代協がやろうとしていることをより早く、より確実に推進するための役割を政治的な力を借りてやっていくもの、と位置付けております。</a:t>
            </a:r>
            <a:endParaRPr kumimoji="1" lang="en-US" altLang="ja-JP" sz="3200" b="1" dirty="0">
              <a:latin typeface="HG丸ｺﾞｼｯｸM-PRO" panose="020F0600000000000000" pitchFamily="50" charset="-128"/>
              <a:ea typeface="HG丸ｺﾞｼｯｸM-PRO" panose="020F0600000000000000" pitchFamily="50" charset="-128"/>
            </a:endParaRPr>
          </a:p>
          <a:p>
            <a:r>
              <a:rPr kumimoji="1" lang="ja-JP" altLang="en-US" sz="2400" b="1" dirty="0">
                <a:latin typeface="HG丸ｺﾞｼｯｸM-PRO" panose="020F0600000000000000" pitchFamily="50" charset="-128"/>
                <a:ea typeface="HG丸ｺﾞｼｯｸM-PRO" panose="020F0600000000000000" pitchFamily="50" charset="-128"/>
              </a:rPr>
              <a:t>　　　　　　　　</a:t>
            </a:r>
            <a:endParaRPr kumimoji="1" lang="en-US" altLang="ja-JP" sz="2400" b="1" dirty="0">
              <a:latin typeface="HG丸ｺﾞｼｯｸM-PRO" panose="020F0600000000000000" pitchFamily="50" charset="-128"/>
              <a:ea typeface="HG丸ｺﾞｼｯｸM-PRO" panose="020F0600000000000000" pitchFamily="50" charset="-128"/>
            </a:endParaRPr>
          </a:p>
          <a:p>
            <a:pPr algn="r"/>
            <a:r>
              <a:rPr lang="ja-JP" altLang="en-US" sz="2400" b="1" dirty="0">
                <a:latin typeface="HG丸ｺﾞｼｯｸM-PRO" panose="020F0600000000000000" pitchFamily="50" charset="-128"/>
                <a:ea typeface="HG丸ｺﾞｼｯｸM-PRO" panose="020F0600000000000000" pitchFamily="50" charset="-128"/>
              </a:rPr>
              <a:t>石黒　守 政治連盟会長（日本代協副会長）</a:t>
            </a:r>
            <a:r>
              <a:rPr lang="ja-JP" altLang="en-US" b="1" dirty="0">
                <a:latin typeface="HG丸ｺﾞｼｯｸM-PRO" panose="020F0600000000000000" pitchFamily="50" charset="-128"/>
                <a:ea typeface="HG丸ｺﾞｼｯｸM-PRO" panose="020F0600000000000000" pitchFamily="50" charset="-128"/>
              </a:rPr>
              <a:t>　　　　　　　　　　　</a:t>
            </a:r>
            <a:endParaRPr lang="en-US" altLang="ja-JP" b="1" dirty="0">
              <a:latin typeface="HG丸ｺﾞｼｯｸM-PRO" panose="020F0600000000000000" pitchFamily="50" charset="-128"/>
              <a:ea typeface="HG丸ｺﾞｼｯｸM-PRO" panose="020F0600000000000000" pitchFamily="50" charset="-128"/>
            </a:endParaRPr>
          </a:p>
          <a:p>
            <a:pPr algn="r"/>
            <a:r>
              <a:rPr lang="ja-JP" altLang="en-US" sz="1200" b="1" dirty="0">
                <a:latin typeface="HG丸ｺﾞｼｯｸM-PRO" panose="020F0600000000000000" pitchFamily="50" charset="-128"/>
                <a:ea typeface="HG丸ｺﾞｼｯｸM-PRO" panose="020F0600000000000000" pitchFamily="50" charset="-128"/>
              </a:rPr>
              <a:t>　　　　　　　　　　　　　　　　　　</a:t>
            </a:r>
            <a:r>
              <a:rPr lang="ja-JP" altLang="en-US" b="1" dirty="0">
                <a:latin typeface="HG丸ｺﾞｼｯｸM-PRO" panose="020F0600000000000000" pitchFamily="50" charset="-128"/>
                <a:ea typeface="HG丸ｺﾞｼｯｸM-PRO" panose="020F0600000000000000" pitchFamily="50" charset="-128"/>
              </a:rPr>
              <a:t>１９８０年７月発行 日本代協政治連盟ニュースより抜粋</a:t>
            </a:r>
            <a:endParaRPr lang="en-US" altLang="ja-JP"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4688172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2D90CBBE-A41D-FCC6-93EF-84DEA2951211}"/>
            </a:ext>
          </a:extLst>
        </p:cNvPr>
        <p:cNvGrpSpPr/>
        <p:nvPr/>
      </p:nvGrpSpPr>
      <p:grpSpPr>
        <a:xfrm>
          <a:off x="0" y="0"/>
          <a:ext cx="0" cy="0"/>
          <a:chOff x="0" y="0"/>
          <a:chExt cx="0" cy="0"/>
        </a:xfrm>
      </p:grpSpPr>
      <p:sp>
        <p:nvSpPr>
          <p:cNvPr id="7170" name="スライド番号プレースホルダー 4">
            <a:extLst>
              <a:ext uri="{FF2B5EF4-FFF2-40B4-BE49-F238E27FC236}">
                <a16:creationId xmlns:a16="http://schemas.microsoft.com/office/drawing/2014/main" id="{61777A47-FFEA-5F2E-A869-BFD73303F3AE}"/>
              </a:ext>
            </a:extLst>
          </p:cNvPr>
          <p:cNvSpPr>
            <a:spLocks noGrp="1"/>
          </p:cNvSpPr>
          <p:nvPr>
            <p:ph type="sldNum" sz="quarter" idx="11"/>
          </p:nvPr>
        </p:nvSpPr>
        <p:spPr>
          <a:xfrm>
            <a:off x="6875463" y="6308725"/>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2</a:t>
            </a:r>
          </a:p>
        </p:txBody>
      </p:sp>
      <p:sp>
        <p:nvSpPr>
          <p:cNvPr id="7172" name="Rectangle 36">
            <a:extLst>
              <a:ext uri="{FF2B5EF4-FFF2-40B4-BE49-F238E27FC236}">
                <a16:creationId xmlns:a16="http://schemas.microsoft.com/office/drawing/2014/main" id="{D37C3EED-0959-AC5C-B3E4-BFDD3AA0C8B5}"/>
              </a:ext>
            </a:extLst>
          </p:cNvPr>
          <p:cNvSpPr>
            <a:spLocks noChangeArrowheads="1"/>
          </p:cNvSpPr>
          <p:nvPr/>
        </p:nvSpPr>
        <p:spPr bwMode="auto">
          <a:xfrm>
            <a:off x="467544" y="561975"/>
            <a:ext cx="8136706" cy="549275"/>
          </a:xfrm>
          <a:prstGeom prst="rect">
            <a:avLst/>
          </a:prstGeom>
          <a:solidFill>
            <a:schemeClr val="folHlink"/>
          </a:solidFill>
          <a:ln w="9525" algn="ctr">
            <a:solidFill>
              <a:schemeClr val="tx1"/>
            </a:solidFill>
            <a:miter lim="800000"/>
            <a:headEnd/>
            <a:tailEnd/>
          </a:ln>
          <a:effectLst>
            <a:outerShdw dist="88900" dir="2700000" algn="ctr" rotWithShape="0">
              <a:schemeClr val="tx1"/>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7173" name="Rectangle 16">
            <a:extLst>
              <a:ext uri="{FF2B5EF4-FFF2-40B4-BE49-F238E27FC236}">
                <a16:creationId xmlns:a16="http://schemas.microsoft.com/office/drawing/2014/main" id="{F730D48A-A031-A611-E673-C68D07F9C1E4}"/>
              </a:ext>
            </a:extLst>
          </p:cNvPr>
          <p:cNvSpPr>
            <a:spLocks noGrp="1" noChangeArrowheads="1"/>
          </p:cNvSpPr>
          <p:nvPr>
            <p:ph type="title"/>
          </p:nvPr>
        </p:nvSpPr>
        <p:spPr>
          <a:xfrm>
            <a:off x="556688" y="606424"/>
            <a:ext cx="4752528" cy="460375"/>
          </a:xfrm>
          <a:noFill/>
        </p:spPr>
        <p:txBody>
          <a:bodyPr/>
          <a:lstStyle/>
          <a:p>
            <a:pPr eaLnBrk="1" hangingPunct="1"/>
            <a:r>
              <a:rPr lang="ja-JP" altLang="en-US" sz="2800" b="1" dirty="0">
                <a:latin typeface="HG丸ｺﾞｼｯｸM-PRO" panose="020F0600000000000000" pitchFamily="50" charset="-128"/>
                <a:ea typeface="HG丸ｺﾞｼｯｸM-PRO" panose="020F0600000000000000" pitchFamily="50" charset="-128"/>
              </a:rPr>
              <a:t>本日お伝えしたいこと</a:t>
            </a:r>
          </a:p>
        </p:txBody>
      </p:sp>
      <p:sp>
        <p:nvSpPr>
          <p:cNvPr id="4" name="テキスト ボックス 3">
            <a:extLst>
              <a:ext uri="{FF2B5EF4-FFF2-40B4-BE49-F238E27FC236}">
                <a16:creationId xmlns:a16="http://schemas.microsoft.com/office/drawing/2014/main" id="{6A688B07-F03A-3A22-035F-B968631F35C4}"/>
              </a:ext>
            </a:extLst>
          </p:cNvPr>
          <p:cNvSpPr txBox="1"/>
          <p:nvPr/>
        </p:nvSpPr>
        <p:spPr>
          <a:xfrm>
            <a:off x="556688" y="1628800"/>
            <a:ext cx="8047562" cy="584775"/>
          </a:xfrm>
          <a:prstGeom prst="rect">
            <a:avLst/>
          </a:prstGeom>
          <a:noFill/>
        </p:spPr>
        <p:txBody>
          <a:bodyPr wrap="square">
            <a:spAutoFit/>
          </a:bodyPr>
          <a:lstStyle/>
          <a:p>
            <a:r>
              <a:rPr kumimoji="1" lang="ja-JP" altLang="en-US" sz="3200" b="1" dirty="0">
                <a:latin typeface="HG丸ｺﾞｼｯｸM-PRO" panose="020F0600000000000000" pitchFamily="50" charset="-128"/>
                <a:ea typeface="HG丸ｺﾞｼｯｸM-PRO" panose="020F0600000000000000" pitchFamily="50" charset="-128"/>
              </a:rPr>
              <a:t>１．</a:t>
            </a:r>
            <a:r>
              <a:rPr kumimoji="1" lang="ja-JP" altLang="en-US" sz="3200" b="1" dirty="0">
                <a:solidFill>
                  <a:srgbClr val="FF0000"/>
                </a:solidFill>
                <a:latin typeface="HG丸ｺﾞｼｯｸM-PRO" panose="020F0600000000000000" pitchFamily="50" charset="-128"/>
                <a:ea typeface="HG丸ｺﾞｼｯｸM-PRO" panose="020F0600000000000000" pitchFamily="50" charset="-128"/>
              </a:rPr>
              <a:t>政治団体</a:t>
            </a:r>
            <a:r>
              <a:rPr kumimoji="1" lang="ja-JP" altLang="en-US" sz="3200" b="1" dirty="0">
                <a:latin typeface="HG丸ｺﾞｼｯｸM-PRO" panose="020F0600000000000000" pitchFamily="50" charset="-128"/>
                <a:ea typeface="HG丸ｺﾞｼｯｸM-PRO" panose="020F0600000000000000" pitchFamily="50" charset="-128"/>
              </a:rPr>
              <a:t>（政治連盟）とは？</a:t>
            </a:r>
            <a:endParaRPr kumimoji="1" lang="en-US" altLang="ja-JP" sz="3200" b="1"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DFA0BF81-4DD4-4BAE-56D3-1D366B4FAB8F}"/>
              </a:ext>
            </a:extLst>
          </p:cNvPr>
          <p:cNvSpPr txBox="1"/>
          <p:nvPr/>
        </p:nvSpPr>
        <p:spPr>
          <a:xfrm>
            <a:off x="587550" y="2438737"/>
            <a:ext cx="8047562" cy="584775"/>
          </a:xfrm>
          <a:prstGeom prst="rect">
            <a:avLst/>
          </a:prstGeom>
          <a:noFill/>
        </p:spPr>
        <p:txBody>
          <a:bodyPr wrap="square">
            <a:spAutoFit/>
          </a:bodyPr>
          <a:lstStyle/>
          <a:p>
            <a:r>
              <a:rPr kumimoji="1" lang="ja-JP" altLang="en-US" sz="3200" b="1" dirty="0">
                <a:latin typeface="HG丸ｺﾞｼｯｸM-PRO" panose="020F0600000000000000" pitchFamily="50" charset="-128"/>
                <a:ea typeface="HG丸ｺﾞｼｯｸM-PRO" panose="020F0600000000000000" pitchFamily="50" charset="-128"/>
              </a:rPr>
              <a:t>２．政治連盟の</a:t>
            </a:r>
            <a:r>
              <a:rPr kumimoji="1" lang="ja-JP" altLang="en-US" sz="3200" b="1" dirty="0">
                <a:solidFill>
                  <a:srgbClr val="FF0000"/>
                </a:solidFill>
                <a:latin typeface="HG丸ｺﾞｼｯｸM-PRO" panose="020F0600000000000000" pitchFamily="50" charset="-128"/>
                <a:ea typeface="HG丸ｺﾞｼｯｸM-PRO" panose="020F0600000000000000" pitchFamily="50" charset="-128"/>
              </a:rPr>
              <a:t>歴史と背景</a:t>
            </a:r>
            <a:r>
              <a:rPr kumimoji="1" lang="ja-JP" altLang="en-US" sz="3200" b="1" dirty="0">
                <a:latin typeface="HG丸ｺﾞｼｯｸM-PRO" panose="020F0600000000000000" pitchFamily="50" charset="-128"/>
                <a:ea typeface="HG丸ｺﾞｼｯｸM-PRO" panose="020F0600000000000000" pitchFamily="50" charset="-128"/>
              </a:rPr>
              <a:t>を知る</a:t>
            </a:r>
            <a:endParaRPr kumimoji="1" lang="en-US" altLang="ja-JP" sz="3200" b="1" dirty="0">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187B661B-1128-C673-55E1-F3BE20F5D28A}"/>
              </a:ext>
            </a:extLst>
          </p:cNvPr>
          <p:cNvSpPr txBox="1"/>
          <p:nvPr/>
        </p:nvSpPr>
        <p:spPr>
          <a:xfrm>
            <a:off x="587550" y="3248674"/>
            <a:ext cx="8047562" cy="584775"/>
          </a:xfrm>
          <a:prstGeom prst="rect">
            <a:avLst/>
          </a:prstGeom>
          <a:noFill/>
        </p:spPr>
        <p:txBody>
          <a:bodyPr wrap="square">
            <a:spAutoFit/>
          </a:bodyPr>
          <a:lstStyle/>
          <a:p>
            <a:r>
              <a:rPr kumimoji="1" lang="ja-JP" altLang="en-US" sz="3200" b="1" dirty="0">
                <a:latin typeface="HG丸ｺﾞｼｯｸM-PRO" panose="020F0600000000000000" pitchFamily="50" charset="-128"/>
                <a:ea typeface="HG丸ｺﾞｼｯｸM-PRO" panose="020F0600000000000000" pitchFamily="50" charset="-128"/>
              </a:rPr>
              <a:t>３．全国損害保険代理業</a:t>
            </a:r>
            <a:r>
              <a:rPr kumimoji="1" lang="ja-JP" altLang="en-US" sz="3200" b="1" dirty="0">
                <a:solidFill>
                  <a:srgbClr val="FF0000"/>
                </a:solidFill>
                <a:latin typeface="HG丸ｺﾞｼｯｸM-PRO" panose="020F0600000000000000" pitchFamily="50" charset="-128"/>
                <a:ea typeface="HG丸ｺﾞｼｯｸM-PRO" panose="020F0600000000000000" pitchFamily="50" charset="-128"/>
              </a:rPr>
              <a:t>政治連盟の概要</a:t>
            </a:r>
            <a:endParaRPr kumimoji="1" lang="en-US" altLang="ja-JP" sz="32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7" name="テキスト ボックス 6">
            <a:extLst>
              <a:ext uri="{FF2B5EF4-FFF2-40B4-BE49-F238E27FC236}">
                <a16:creationId xmlns:a16="http://schemas.microsoft.com/office/drawing/2014/main" id="{301BA39B-A333-BCA7-8919-141F02CF29F2}"/>
              </a:ext>
            </a:extLst>
          </p:cNvPr>
          <p:cNvSpPr txBox="1"/>
          <p:nvPr/>
        </p:nvSpPr>
        <p:spPr>
          <a:xfrm>
            <a:off x="588696" y="4058611"/>
            <a:ext cx="8047562" cy="1077218"/>
          </a:xfrm>
          <a:prstGeom prst="rect">
            <a:avLst/>
          </a:prstGeom>
          <a:noFill/>
        </p:spPr>
        <p:txBody>
          <a:bodyPr wrap="square">
            <a:spAutoFit/>
          </a:bodyPr>
          <a:lstStyle/>
          <a:p>
            <a:r>
              <a:rPr kumimoji="1" lang="ja-JP" altLang="en-US" sz="3200" b="1" dirty="0">
                <a:latin typeface="HG丸ｺﾞｼｯｸM-PRO" panose="020F0600000000000000" pitchFamily="50" charset="-128"/>
                <a:ea typeface="HG丸ｺﾞｼｯｸM-PRO" panose="020F0600000000000000" pitchFamily="50" charset="-128"/>
              </a:rPr>
              <a:t>４．</a:t>
            </a:r>
            <a:r>
              <a:rPr lang="ja-JP" altLang="en-US" sz="3200" b="1" dirty="0">
                <a:latin typeface="HG丸ｺﾞｼｯｸM-PRO" panose="020F0600000000000000" pitchFamily="50" charset="-128"/>
                <a:ea typeface="HG丸ｺﾞｼｯｸM-PRO" panose="020F0600000000000000" pitchFamily="50" charset="-128"/>
              </a:rPr>
              <a:t>日本代協不変の取り組み </a:t>
            </a:r>
            <a:endParaRPr lang="en-US" altLang="ja-JP" sz="3200" b="1" dirty="0">
              <a:latin typeface="HG丸ｺﾞｼｯｸM-PRO" panose="020F0600000000000000" pitchFamily="50" charset="-128"/>
              <a:ea typeface="HG丸ｺﾞｼｯｸM-PRO" panose="020F0600000000000000" pitchFamily="50" charset="-128"/>
            </a:endParaRPr>
          </a:p>
          <a:p>
            <a:r>
              <a:rPr lang="ja-JP" altLang="en-US" sz="3200" b="1" dirty="0">
                <a:latin typeface="HG丸ｺﾞｼｯｸM-PRO" panose="020F0600000000000000" pitchFamily="50" charset="-128"/>
                <a:ea typeface="HG丸ｺﾞｼｯｸM-PRO" panose="020F0600000000000000" pitchFamily="50" charset="-128"/>
              </a:rPr>
              <a:t>　　</a:t>
            </a:r>
            <a:r>
              <a:rPr lang="ja-JP" altLang="en-US" sz="3200" b="1" dirty="0">
                <a:solidFill>
                  <a:srgbClr val="0000CC"/>
                </a:solidFill>
                <a:latin typeface="HG丸ｺﾞｼｯｸM-PRO" panose="020F0600000000000000" pitchFamily="50" charset="-128"/>
                <a:ea typeface="HG丸ｺﾞｼｯｸM-PRO" panose="020F0600000000000000" pitchFamily="50" charset="-128"/>
              </a:rPr>
              <a:t>＜代協の価値とは＞</a:t>
            </a:r>
            <a:endParaRPr kumimoji="1" lang="en-US" altLang="ja-JP" sz="3200" b="1" dirty="0">
              <a:solidFill>
                <a:srgbClr val="0000CC"/>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91874705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par>
                    <p:cTn id="11" fill="hold">
                      <p:stCondLst>
                        <p:cond delay="indefinite"/>
                      </p:stCondLst>
                      <p:childTnLst>
                        <p:par>
                          <p:cTn id="12" fill="hold">
                            <p:stCondLst>
                              <p:cond delay="0"/>
                            </p:stCondLst>
                            <p:childTnLst>
                              <p:par>
                                <p:cTn id="13" presetID="1"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childTnLst>
                                </p:cTn>
                              </p:par>
                            </p:childTnLst>
                          </p:cTn>
                        </p:par>
                      </p:childTnLst>
                    </p:cTn>
                  </p:par>
                  <p:par>
                    <p:cTn id="15" fill="hold">
                      <p:stCondLst>
                        <p:cond delay="indefinite"/>
                      </p:stCondLst>
                      <p:childTnLst>
                        <p:par>
                          <p:cTn id="16" fill="hold">
                            <p:stCondLst>
                              <p:cond delay="0"/>
                            </p:stCondLst>
                            <p:childTnLst>
                              <p:par>
                                <p:cTn id="17" presetID="1" presetClass="entr" presetSubtype="0" fill="hold" grpId="0" nodeType="clickEffect">
                                  <p:stCondLst>
                                    <p:cond delay="0"/>
                                  </p:stCondLst>
                                  <p:childTnLst>
                                    <p:set>
                                      <p:cBhvr>
                                        <p:cTn id="18" dur="1" fill="hold">
                                          <p:stCondLst>
                                            <p:cond delay="0"/>
                                          </p:stCondLst>
                                        </p:cTn>
                                        <p:tgtEl>
                                          <p:spTgt spid="7"/>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p:bldP spid="6" grpId="0"/>
      <p:bldP spid="7" grpId="0"/>
    </p:bld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4">
            <a:extLst>
              <a:ext uri="{FF2B5EF4-FFF2-40B4-BE49-F238E27FC236}">
                <a16:creationId xmlns:a16="http://schemas.microsoft.com/office/drawing/2014/main" id="{3B494969-2715-4517-862A-F172DA5C4AF7}"/>
              </a:ext>
            </a:extLst>
          </p:cNvPr>
          <p:cNvSpPr>
            <a:spLocks noGrp="1"/>
          </p:cNvSpPr>
          <p:nvPr>
            <p:ph type="sldNum" sz="quarter" idx="11"/>
          </p:nvPr>
        </p:nvSpPr>
        <p:spPr>
          <a:xfrm>
            <a:off x="6875463" y="6297613"/>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ja-JP" altLang="en-US" sz="1200" dirty="0">
                <a:latin typeface="HG丸ｺﾞｼｯｸM-PRO" panose="020F0600000000000000" pitchFamily="50" charset="-128"/>
                <a:ea typeface="HG丸ｺﾞｼｯｸM-PRO" panose="020F0600000000000000" pitchFamily="50" charset="-128"/>
              </a:rPr>
              <a:t>２０</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39939" name="Rectangle 3">
            <a:extLst>
              <a:ext uri="{FF2B5EF4-FFF2-40B4-BE49-F238E27FC236}">
                <a16:creationId xmlns:a16="http://schemas.microsoft.com/office/drawing/2014/main" id="{DB1DCC08-FFC7-4851-BF6E-BE0133A14C20}"/>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25604" name="Rectangle 4">
            <a:extLst>
              <a:ext uri="{FF2B5EF4-FFF2-40B4-BE49-F238E27FC236}">
                <a16:creationId xmlns:a16="http://schemas.microsoft.com/office/drawing/2014/main" id="{5297D245-3AD4-45BD-A795-3E2218D2405F}"/>
              </a:ext>
            </a:extLst>
          </p:cNvPr>
          <p:cNvSpPr>
            <a:spLocks noChangeArrowheads="1"/>
          </p:cNvSpPr>
          <p:nvPr/>
        </p:nvSpPr>
        <p:spPr bwMode="auto">
          <a:xfrm>
            <a:off x="395288" y="441325"/>
            <a:ext cx="8194675" cy="649288"/>
          </a:xfrm>
          <a:prstGeom prst="rect">
            <a:avLst/>
          </a:prstGeom>
          <a:solidFill>
            <a:srgbClr val="CCCCE6"/>
          </a:solidFill>
          <a:ln w="9525" algn="ctr">
            <a:solidFill>
              <a:schemeClr val="tx1"/>
            </a:solidFill>
            <a:miter lim="800000"/>
            <a:headEnd/>
            <a:tailEnd/>
          </a:ln>
          <a:effectLst>
            <a:outerShdw blurRad="50800" dist="88900" dir="2700000" algn="tl" rotWithShape="0">
              <a:prstClr val="black">
                <a:alpha val="99000"/>
              </a:prstClr>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39941" name="Rectangle 5">
            <a:extLst>
              <a:ext uri="{FF2B5EF4-FFF2-40B4-BE49-F238E27FC236}">
                <a16:creationId xmlns:a16="http://schemas.microsoft.com/office/drawing/2014/main" id="{DBBDE70B-E0BE-4243-A8A6-98D8782CB3AF}"/>
              </a:ext>
            </a:extLst>
          </p:cNvPr>
          <p:cNvSpPr>
            <a:spLocks noChangeArrowheads="1"/>
          </p:cNvSpPr>
          <p:nvPr/>
        </p:nvSpPr>
        <p:spPr bwMode="auto">
          <a:xfrm>
            <a:off x="468313" y="476250"/>
            <a:ext cx="8194675" cy="6143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全国損害保険代理業政治連盟について③</a:t>
            </a:r>
            <a:r>
              <a:rPr lang="ja-JP" altLang="en-US" sz="1200" dirty="0">
                <a:latin typeface="HG丸ｺﾞｼｯｸM-PRO" panose="020F0600000000000000" pitchFamily="50" charset="-128"/>
                <a:ea typeface="HG丸ｺﾞｼｯｸM-PRO" panose="020F0600000000000000" pitchFamily="50" charset="-128"/>
              </a:rPr>
              <a:t>　</a:t>
            </a: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4" name="テキスト ボックス 3">
            <a:extLst>
              <a:ext uri="{FF2B5EF4-FFF2-40B4-BE49-F238E27FC236}">
                <a16:creationId xmlns:a16="http://schemas.microsoft.com/office/drawing/2014/main" id="{4DE7EA14-5E08-47C9-3F4B-AD20DB40DA6F}"/>
              </a:ext>
            </a:extLst>
          </p:cNvPr>
          <p:cNvSpPr txBox="1"/>
          <p:nvPr/>
        </p:nvSpPr>
        <p:spPr>
          <a:xfrm>
            <a:off x="468313" y="1268760"/>
            <a:ext cx="8121650" cy="4708981"/>
          </a:xfrm>
          <a:prstGeom prst="rect">
            <a:avLst/>
          </a:prstGeom>
          <a:noFill/>
        </p:spPr>
        <p:txBody>
          <a:bodyPr wrap="square">
            <a:spAutoFit/>
          </a:bodyPr>
          <a:lstStyle/>
          <a:p>
            <a:pPr>
              <a:spcBef>
                <a:spcPct val="0"/>
              </a:spcBef>
              <a:buClrTx/>
              <a:buSzTx/>
              <a:buFontTx/>
              <a:buNone/>
            </a:pPr>
            <a:r>
              <a:rPr lang="ja-JP" altLang="en-US" sz="3200" b="1" dirty="0">
                <a:solidFill>
                  <a:srgbClr val="0000CC"/>
                </a:solidFill>
                <a:latin typeface="HG丸ｺﾞｼｯｸM-PRO" panose="020F0600000000000000" pitchFamily="50" charset="-128"/>
                <a:ea typeface="HG丸ｺﾞｼｯｸM-PRO" panose="020F0600000000000000" pitchFamily="50" charset="-128"/>
              </a:rPr>
              <a:t>日本代協の政治連盟</a:t>
            </a:r>
            <a:r>
              <a:rPr lang="ja-JP" altLang="en-US" sz="2400" b="1" dirty="0">
                <a:solidFill>
                  <a:srgbClr val="000000"/>
                </a:solidFill>
                <a:latin typeface="HG丸ｺﾞｼｯｸM-PRO" panose="020F0600000000000000" pitchFamily="50" charset="-128"/>
                <a:ea typeface="HG丸ｺﾞｼｯｸM-PRO" panose="020F0600000000000000" pitchFamily="50" charset="-128"/>
              </a:rPr>
              <a:t>は</a:t>
            </a:r>
            <a:endParaRPr lang="en-US" altLang="ja-JP" sz="2400" b="1"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00"/>
                </a:solidFill>
                <a:latin typeface="HG丸ｺﾞｼｯｸM-PRO" panose="020F0600000000000000" pitchFamily="50" charset="-128"/>
                <a:ea typeface="HG丸ｺﾞｼｯｸM-PRO" panose="020F0600000000000000" pitchFamily="50" charset="-128"/>
              </a:rPr>
              <a:t>・損害保険</a:t>
            </a:r>
            <a:r>
              <a:rPr lang="ja-JP" altLang="en-US" sz="2800" b="1" dirty="0">
                <a:latin typeface="HG丸ｺﾞｼｯｸM-PRO" panose="020F0600000000000000" pitchFamily="50" charset="-128"/>
                <a:ea typeface="HG丸ｺﾞｼｯｸM-PRO" panose="020F0600000000000000" pitchFamily="50" charset="-128"/>
              </a:rPr>
              <a:t>代理業の活性化に向け、</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国に対し法改</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正や税制改正</a:t>
            </a:r>
            <a:r>
              <a:rPr lang="ja-JP" altLang="en-US" sz="2800" b="1" dirty="0">
                <a:latin typeface="HG丸ｺﾞｼｯｸM-PRO" panose="020F0600000000000000" pitchFamily="50" charset="-128"/>
                <a:ea typeface="HG丸ｺﾞｼｯｸM-PRO" panose="020F0600000000000000" pitchFamily="50" charset="-128"/>
              </a:rPr>
              <a:t>を働きかける</a:t>
            </a:r>
            <a:endParaRPr lang="en-US" altLang="ja-JP" sz="2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00"/>
                </a:solidFill>
                <a:latin typeface="HG丸ｺﾞｼｯｸM-PRO" panose="020F0600000000000000" pitchFamily="50" charset="-128"/>
                <a:ea typeface="HG丸ｺﾞｼｯｸM-PRO" panose="020F0600000000000000" pitchFamily="50" charset="-128"/>
              </a:rPr>
              <a:t>・特定の政党や集団、</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イデオロギーや主義主張に</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寄らない</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00"/>
                </a:solidFill>
                <a:latin typeface="HG丸ｺﾞｼｯｸM-PRO" panose="020F0600000000000000" pitchFamily="50" charset="-128"/>
                <a:ea typeface="HG丸ｺﾞｼｯｸM-PRO" panose="020F0600000000000000" pitchFamily="50" charset="-128"/>
              </a:rPr>
              <a:t>・党派を超えた</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人物本位で組織的な支援</a:t>
            </a:r>
            <a:r>
              <a:rPr lang="ja-JP" altLang="en-US" sz="2800" b="1" dirty="0">
                <a:solidFill>
                  <a:srgbClr val="000000"/>
                </a:solidFill>
                <a:latin typeface="HG丸ｺﾞｼｯｸM-PRO" panose="020F0600000000000000" pitchFamily="50" charset="-128"/>
                <a:ea typeface="HG丸ｺﾞｼｯｸM-PRO" panose="020F0600000000000000" pitchFamily="50" charset="-128"/>
              </a:rPr>
              <a:t>を行う</a:t>
            </a:r>
            <a:endParaRPr lang="en-US" altLang="ja-JP" sz="2800" b="1" dirty="0">
              <a:solidFill>
                <a:srgbClr val="00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800" b="1" dirty="0">
              <a:solidFill>
                <a:srgbClr val="000000"/>
              </a:solidFill>
              <a:latin typeface="HG丸ｺﾞｼｯｸM-PRO" panose="020F0600000000000000" pitchFamily="50" charset="-128"/>
              <a:ea typeface="HG丸ｺﾞｼｯｸM-PRO" panose="020F0600000000000000" pitchFamily="50" charset="-128"/>
            </a:endParaRPr>
          </a:p>
          <a:p>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全国の支援議員　　　　　</a:t>
            </a:r>
            <a:r>
              <a:rPr lang="en-US" altLang="ja-JP" sz="1400" b="1" dirty="0">
                <a:latin typeface="HG丸ｺﾞｼｯｸM-PRO" panose="020F0600000000000000" pitchFamily="50" charset="-128"/>
                <a:ea typeface="HG丸ｺﾞｼｯｸM-PRO" panose="020F0600000000000000" pitchFamily="50" charset="-128"/>
              </a:rPr>
              <a:t>202</a:t>
            </a:r>
            <a:r>
              <a:rPr lang="ja-JP" altLang="en-US" sz="1400" b="1" dirty="0">
                <a:latin typeface="HG丸ｺﾞｼｯｸM-PRO" panose="020F0600000000000000" pitchFamily="50" charset="-128"/>
                <a:ea typeface="HG丸ｺﾞｼｯｸM-PRO" panose="020F0600000000000000" pitchFamily="50" charset="-128"/>
              </a:rPr>
              <a:t>５年</a:t>
            </a:r>
            <a:r>
              <a:rPr lang="en-US" altLang="ja-JP" sz="1400" b="1" dirty="0">
                <a:latin typeface="HG丸ｺﾞｼｯｸM-PRO" panose="020F0600000000000000" pitchFamily="50" charset="-128"/>
                <a:ea typeface="HG丸ｺﾞｼｯｸM-PRO" panose="020F0600000000000000" pitchFamily="50" charset="-128"/>
              </a:rPr>
              <a:t>4</a:t>
            </a:r>
            <a:r>
              <a:rPr lang="ja-JP" altLang="en-US" sz="1400" b="1" dirty="0">
                <a:latin typeface="HG丸ｺﾞｼｯｸM-PRO" panose="020F0600000000000000" pitchFamily="50" charset="-128"/>
                <a:ea typeface="HG丸ｺﾞｼｯｸM-PRO" panose="020F0600000000000000" pitchFamily="50" charset="-128"/>
              </a:rPr>
              <a:t>月　現在</a:t>
            </a:r>
            <a:endParaRPr kumimoji="1" lang="en-US" altLang="ja-JP" sz="1400" b="1" dirty="0">
              <a:latin typeface="HG丸ｺﾞｼｯｸM-PRO" panose="020F0600000000000000" pitchFamily="50" charset="-128"/>
              <a:ea typeface="HG丸ｺﾞｼｯｸM-PRO" panose="020F0600000000000000" pitchFamily="50" charset="-128"/>
            </a:endParaRPr>
          </a:p>
          <a:p>
            <a:r>
              <a:rPr kumimoji="1" lang="ja-JP" altLang="en-US" b="1" dirty="0">
                <a:solidFill>
                  <a:srgbClr val="0000CC"/>
                </a:solidFill>
                <a:latin typeface="HG丸ｺﾞｼｯｸM-PRO" panose="020F0600000000000000" pitchFamily="50" charset="-128"/>
                <a:ea typeface="HG丸ｺﾞｼｯｸM-PRO" panose="020F0600000000000000" pitchFamily="50" charset="-128"/>
              </a:rPr>
              <a:t>　衆議院議員： １０</a:t>
            </a:r>
            <a:r>
              <a:rPr kumimoji="1" lang="en-US" altLang="ja-JP" b="1" dirty="0">
                <a:solidFill>
                  <a:srgbClr val="0000CC"/>
                </a:solidFill>
                <a:latin typeface="HG丸ｺﾞｼｯｸM-PRO" panose="020F0600000000000000" pitchFamily="50" charset="-128"/>
                <a:ea typeface="HG丸ｺﾞｼｯｸM-PRO" panose="020F0600000000000000" pitchFamily="50" charset="-128"/>
              </a:rPr>
              <a:t>2</a:t>
            </a:r>
            <a:r>
              <a:rPr kumimoji="1" lang="ja-JP" altLang="en-US" b="1" dirty="0">
                <a:solidFill>
                  <a:srgbClr val="0000CC"/>
                </a:solidFill>
                <a:latin typeface="HG丸ｺﾞｼｯｸM-PRO" panose="020F0600000000000000" pitchFamily="50" charset="-128"/>
                <a:ea typeface="HG丸ｺﾞｼｯｸM-PRO" panose="020F0600000000000000" pitchFamily="50" charset="-128"/>
              </a:rPr>
              <a:t>名</a:t>
            </a:r>
            <a:r>
              <a:rPr kumimoji="1" lang="ja-JP" altLang="en-US" b="1" dirty="0">
                <a:latin typeface="HG丸ｺﾞｼｯｸM-PRO" panose="020F0600000000000000" pitchFamily="50" charset="-128"/>
                <a:ea typeface="HG丸ｺﾞｼｯｸM-PRO" panose="020F0600000000000000" pitchFamily="50" charset="-128"/>
              </a:rPr>
              <a:t>（自民８</a:t>
            </a:r>
            <a:r>
              <a:rPr kumimoji="1" lang="en-US" altLang="ja-JP" b="1" dirty="0">
                <a:latin typeface="HG丸ｺﾞｼｯｸM-PRO" panose="020F0600000000000000" pitchFamily="50" charset="-128"/>
                <a:ea typeface="HG丸ｺﾞｼｯｸM-PRO" panose="020F0600000000000000" pitchFamily="50" charset="-128"/>
              </a:rPr>
              <a:t>6</a:t>
            </a:r>
            <a:r>
              <a:rPr kumimoji="1" lang="ja-JP" altLang="en-US" b="1" dirty="0">
                <a:latin typeface="HG丸ｺﾞｼｯｸM-PRO" panose="020F0600000000000000" pitchFamily="50" charset="-128"/>
                <a:ea typeface="HG丸ｺﾞｼｯｸM-PRO" panose="020F0600000000000000" pitchFamily="50" charset="-128"/>
              </a:rPr>
              <a:t>・公明３・国民３・立憲６・維新１・その他３）</a:t>
            </a:r>
            <a:endParaRPr kumimoji="1" lang="en-US" altLang="ja-JP" b="1" dirty="0">
              <a:latin typeface="HG丸ｺﾞｼｯｸM-PRO" panose="020F0600000000000000" pitchFamily="50" charset="-128"/>
              <a:ea typeface="HG丸ｺﾞｼｯｸM-PRO" panose="020F0600000000000000" pitchFamily="50" charset="-128"/>
            </a:endParaRPr>
          </a:p>
          <a:p>
            <a:r>
              <a:rPr lang="ja-JP" altLang="en-US" b="1" dirty="0">
                <a:solidFill>
                  <a:srgbClr val="0000CC"/>
                </a:solidFill>
                <a:latin typeface="HG丸ｺﾞｼｯｸM-PRO" panose="020F0600000000000000" pitchFamily="50" charset="-128"/>
                <a:ea typeface="HG丸ｺﾞｼｯｸM-PRO" panose="020F0600000000000000" pitchFamily="50" charset="-128"/>
              </a:rPr>
              <a:t>　参議院議員：　５２名</a:t>
            </a:r>
            <a:r>
              <a:rPr lang="ja-JP" altLang="en-US" b="1" dirty="0">
                <a:latin typeface="HG丸ｺﾞｼｯｸM-PRO" panose="020F0600000000000000" pitchFamily="50" charset="-128"/>
                <a:ea typeface="HG丸ｺﾞｼｯｸM-PRO" panose="020F0600000000000000" pitchFamily="50" charset="-128"/>
              </a:rPr>
              <a:t>（自民４６・公明３・国民１・立憲２・維新０</a:t>
            </a:r>
            <a:r>
              <a:rPr kumimoji="1" lang="ja-JP" altLang="en-US" b="1" dirty="0">
                <a:latin typeface="HG丸ｺﾞｼｯｸM-PRO" panose="020F0600000000000000" pitchFamily="50" charset="-128"/>
                <a:ea typeface="HG丸ｺﾞｼｯｸM-PRO" panose="020F0600000000000000" pitchFamily="50" charset="-128"/>
              </a:rPr>
              <a:t>・その他０</a:t>
            </a:r>
            <a:r>
              <a:rPr lang="ja-JP" altLang="en-US" b="1" dirty="0">
                <a:latin typeface="HG丸ｺﾞｼｯｸM-PRO" panose="020F0600000000000000" pitchFamily="50" charset="-128"/>
                <a:ea typeface="HG丸ｺﾞｼｯｸM-PRO" panose="020F0600000000000000" pitchFamily="50" charset="-128"/>
              </a:rPr>
              <a:t>）</a:t>
            </a:r>
            <a:endParaRPr lang="en-US" altLang="ja-JP" b="1" dirty="0">
              <a:latin typeface="HG丸ｺﾞｼｯｸM-PRO" panose="020F0600000000000000" pitchFamily="50" charset="-128"/>
              <a:ea typeface="HG丸ｺﾞｼｯｸM-PRO" panose="020F0600000000000000" pitchFamily="50" charset="-128"/>
            </a:endParaRPr>
          </a:p>
          <a:p>
            <a:endParaRPr lang="en-US" altLang="ja-JP" sz="800" b="1" dirty="0">
              <a:latin typeface="HG丸ｺﾞｼｯｸM-PRO" panose="020F0600000000000000" pitchFamily="50" charset="-128"/>
              <a:ea typeface="HG丸ｺﾞｼｯｸM-PRO" panose="020F0600000000000000" pitchFamily="50" charset="-128"/>
            </a:endParaRPr>
          </a:p>
          <a:p>
            <a:r>
              <a:rPr lang="ja-JP" altLang="en-US" sz="2000" b="1" dirty="0">
                <a:solidFill>
                  <a:srgbClr val="FF0000"/>
                </a:solidFill>
                <a:latin typeface="HG丸ｺﾞｼｯｸM-PRO" panose="020F0600000000000000" pitchFamily="50" charset="-128"/>
                <a:ea typeface="HG丸ｺﾞｼｯｸM-PRO" panose="020F0600000000000000" pitchFamily="50" charset="-128"/>
              </a:rPr>
              <a:t>〇〇県</a:t>
            </a:r>
            <a:r>
              <a:rPr kumimoji="1" lang="ja-JP" altLang="en-US" sz="2000" b="1" dirty="0">
                <a:solidFill>
                  <a:srgbClr val="FF0000"/>
                </a:solidFill>
                <a:latin typeface="HG丸ｺﾞｼｯｸM-PRO" panose="020F0600000000000000" pitchFamily="50" charset="-128"/>
                <a:ea typeface="HG丸ｺﾞｼｯｸM-PRO" panose="020F0600000000000000" pitchFamily="50" charset="-128"/>
              </a:rPr>
              <a:t>の支援議員　　　　</a:t>
            </a:r>
            <a:r>
              <a:rPr lang="en-US" altLang="ja-JP" sz="1400" b="1" dirty="0">
                <a:latin typeface="HG丸ｺﾞｼｯｸM-PRO" panose="020F0600000000000000" pitchFamily="50" charset="-128"/>
                <a:ea typeface="HG丸ｺﾞｼｯｸM-PRO" panose="020F0600000000000000" pitchFamily="50" charset="-128"/>
              </a:rPr>
              <a:t>202</a:t>
            </a:r>
            <a:r>
              <a:rPr lang="ja-JP" altLang="en-US" sz="1400" b="1" dirty="0">
                <a:latin typeface="HG丸ｺﾞｼｯｸM-PRO" panose="020F0600000000000000" pitchFamily="50" charset="-128"/>
                <a:ea typeface="HG丸ｺﾞｼｯｸM-PRO" panose="020F0600000000000000" pitchFamily="50" charset="-128"/>
              </a:rPr>
              <a:t>５年〇月　現在</a:t>
            </a:r>
            <a:endParaRPr kumimoji="1" lang="en-US" altLang="ja-JP" sz="1400" b="1" dirty="0">
              <a:latin typeface="HG丸ｺﾞｼｯｸM-PRO" panose="020F0600000000000000" pitchFamily="50" charset="-128"/>
              <a:ea typeface="HG丸ｺﾞｼｯｸM-PRO" panose="020F0600000000000000" pitchFamily="50" charset="-128"/>
            </a:endParaRPr>
          </a:p>
          <a:p>
            <a:r>
              <a:rPr kumimoji="1" lang="ja-JP" altLang="en-US" b="1" dirty="0">
                <a:solidFill>
                  <a:srgbClr val="0000CC"/>
                </a:solidFill>
                <a:latin typeface="HG丸ｺﾞｼｯｸM-PRO" panose="020F0600000000000000" pitchFamily="50" charset="-128"/>
                <a:ea typeface="HG丸ｺﾞｼｯｸM-PRO" panose="020F0600000000000000" pitchFamily="50" charset="-128"/>
              </a:rPr>
              <a:t>　衆議院議員：　</a:t>
            </a:r>
            <a:r>
              <a:rPr lang="ja-JP" altLang="en-US" b="1" dirty="0">
                <a:solidFill>
                  <a:srgbClr val="0000CC"/>
                </a:solidFill>
                <a:latin typeface="HG丸ｺﾞｼｯｸM-PRO" panose="020F0600000000000000" pitchFamily="50" charset="-128"/>
                <a:ea typeface="HG丸ｺﾞｼｯｸM-PRO" panose="020F0600000000000000" pitchFamily="50" charset="-128"/>
              </a:rPr>
              <a:t>　　</a:t>
            </a:r>
            <a:r>
              <a:rPr kumimoji="1" lang="ja-JP" altLang="en-US" b="1" dirty="0">
                <a:solidFill>
                  <a:srgbClr val="0000CC"/>
                </a:solidFill>
                <a:latin typeface="HG丸ｺﾞｼｯｸM-PRO" panose="020F0600000000000000" pitchFamily="50" charset="-128"/>
                <a:ea typeface="HG丸ｺﾞｼｯｸM-PRO" panose="020F0600000000000000" pitchFamily="50" charset="-128"/>
              </a:rPr>
              <a:t>名</a:t>
            </a:r>
            <a:r>
              <a:rPr kumimoji="1" lang="ja-JP" altLang="en-US" b="1" dirty="0">
                <a:latin typeface="HG丸ｺﾞｼｯｸM-PRO" panose="020F0600000000000000" pitchFamily="50" charset="-128"/>
                <a:ea typeface="HG丸ｺﾞｼｯｸM-PRO" panose="020F0600000000000000" pitchFamily="50" charset="-128"/>
              </a:rPr>
              <a:t>（自民</a:t>
            </a:r>
            <a:r>
              <a:rPr lang="ja-JP" altLang="en-US" b="1" dirty="0">
                <a:latin typeface="HG丸ｺﾞｼｯｸM-PRO" panose="020F0600000000000000" pitchFamily="50" charset="-128"/>
                <a:ea typeface="HG丸ｺﾞｼｯｸM-PRO" panose="020F0600000000000000" pitchFamily="50" charset="-128"/>
              </a:rPr>
              <a:t>　</a:t>
            </a:r>
            <a:r>
              <a:rPr kumimoji="1" lang="ja-JP" altLang="en-US" b="1" dirty="0">
                <a:latin typeface="HG丸ｺﾞｼｯｸM-PRO" panose="020F0600000000000000" pitchFamily="50" charset="-128"/>
                <a:ea typeface="HG丸ｺﾞｼｯｸM-PRO" panose="020F0600000000000000" pitchFamily="50" charset="-128"/>
              </a:rPr>
              <a:t>・公明　・国民　・立憲　・維新　・その他　）</a:t>
            </a:r>
            <a:endParaRPr kumimoji="1" lang="en-US" altLang="ja-JP" b="1" dirty="0">
              <a:latin typeface="HG丸ｺﾞｼｯｸM-PRO" panose="020F0600000000000000" pitchFamily="50" charset="-128"/>
              <a:ea typeface="HG丸ｺﾞｼｯｸM-PRO" panose="020F0600000000000000" pitchFamily="50" charset="-128"/>
            </a:endParaRPr>
          </a:p>
          <a:p>
            <a:r>
              <a:rPr lang="ja-JP" altLang="en-US" b="1" dirty="0">
                <a:solidFill>
                  <a:srgbClr val="0000CC"/>
                </a:solidFill>
                <a:latin typeface="HG丸ｺﾞｼｯｸM-PRO" panose="020F0600000000000000" pitchFamily="50" charset="-128"/>
                <a:ea typeface="HG丸ｺﾞｼｯｸM-PRO" panose="020F0600000000000000" pitchFamily="50" charset="-128"/>
              </a:rPr>
              <a:t>　参議院議員：　　　名</a:t>
            </a:r>
            <a:r>
              <a:rPr lang="ja-JP" altLang="en-US" b="1" dirty="0">
                <a:latin typeface="HG丸ｺﾞｼｯｸM-PRO" panose="020F0600000000000000" pitchFamily="50" charset="-128"/>
                <a:ea typeface="HG丸ｺﾞｼｯｸM-PRO" panose="020F0600000000000000" pitchFamily="50" charset="-128"/>
              </a:rPr>
              <a:t>（自民　・公明　・国民　・立憲　・維新　</a:t>
            </a:r>
            <a:r>
              <a:rPr kumimoji="1" lang="ja-JP" altLang="en-US" b="1" dirty="0">
                <a:latin typeface="HG丸ｺﾞｼｯｸM-PRO" panose="020F0600000000000000" pitchFamily="50" charset="-128"/>
                <a:ea typeface="HG丸ｺﾞｼｯｸM-PRO" panose="020F0600000000000000" pitchFamily="50" charset="-128"/>
              </a:rPr>
              <a:t>・その他　</a:t>
            </a:r>
            <a:r>
              <a:rPr lang="ja-JP" altLang="en-US" b="1" dirty="0">
                <a:latin typeface="HG丸ｺﾞｼｯｸM-PRO" panose="020F0600000000000000" pitchFamily="50" charset="-128"/>
                <a:ea typeface="HG丸ｺﾞｼｯｸM-PRO" panose="020F0600000000000000" pitchFamily="50" charset="-128"/>
              </a:rPr>
              <a:t>）</a:t>
            </a:r>
            <a:endParaRPr lang="en-US" altLang="ja-JP" b="1" dirty="0">
              <a:latin typeface="HG丸ｺﾞｼｯｸM-PRO" panose="020F0600000000000000" pitchFamily="50" charset="-128"/>
              <a:ea typeface="HG丸ｺﾞｼｯｸM-PRO" panose="020F0600000000000000" pitchFamily="50" charset="-128"/>
            </a:endParaRPr>
          </a:p>
          <a:p>
            <a:endParaRPr lang="en-US" altLang="ja-JP" sz="8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91709546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4">
            <a:extLst>
              <a:ext uri="{FF2B5EF4-FFF2-40B4-BE49-F238E27FC236}">
                <a16:creationId xmlns:a16="http://schemas.microsoft.com/office/drawing/2014/main" id="{3B494969-2715-4517-862A-F172DA5C4AF7}"/>
              </a:ext>
            </a:extLst>
          </p:cNvPr>
          <p:cNvSpPr>
            <a:spLocks noGrp="1"/>
          </p:cNvSpPr>
          <p:nvPr>
            <p:ph type="sldNum" sz="quarter" idx="11"/>
          </p:nvPr>
        </p:nvSpPr>
        <p:spPr>
          <a:xfrm>
            <a:off x="6875463" y="6297613"/>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2</a:t>
            </a:r>
            <a:r>
              <a:rPr kumimoji="0" lang="ja-JP" altLang="en-US" sz="1200" dirty="0">
                <a:latin typeface="HG丸ｺﾞｼｯｸM-PRO" panose="020F0600000000000000" pitchFamily="50" charset="-128"/>
                <a:ea typeface="HG丸ｺﾞｼｯｸM-PRO" panose="020F0600000000000000" pitchFamily="50" charset="-128"/>
              </a:rPr>
              <a:t>１</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39939" name="Rectangle 3">
            <a:extLst>
              <a:ext uri="{FF2B5EF4-FFF2-40B4-BE49-F238E27FC236}">
                <a16:creationId xmlns:a16="http://schemas.microsoft.com/office/drawing/2014/main" id="{DB1DCC08-FFC7-4851-BF6E-BE0133A14C20}"/>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25604" name="Rectangle 4">
            <a:extLst>
              <a:ext uri="{FF2B5EF4-FFF2-40B4-BE49-F238E27FC236}">
                <a16:creationId xmlns:a16="http://schemas.microsoft.com/office/drawing/2014/main" id="{5297D245-3AD4-45BD-A795-3E2218D2405F}"/>
              </a:ext>
            </a:extLst>
          </p:cNvPr>
          <p:cNvSpPr>
            <a:spLocks noChangeArrowheads="1"/>
          </p:cNvSpPr>
          <p:nvPr/>
        </p:nvSpPr>
        <p:spPr bwMode="auto">
          <a:xfrm>
            <a:off x="395288" y="534489"/>
            <a:ext cx="8194675" cy="649288"/>
          </a:xfrm>
          <a:prstGeom prst="rect">
            <a:avLst/>
          </a:prstGeom>
          <a:solidFill>
            <a:srgbClr val="CCCCE6"/>
          </a:solidFill>
          <a:ln w="9525" algn="ctr">
            <a:solidFill>
              <a:schemeClr val="tx1"/>
            </a:solidFill>
            <a:miter lim="800000"/>
            <a:headEnd/>
            <a:tailEnd/>
          </a:ln>
          <a:effectLst>
            <a:outerShdw blurRad="50800" dist="88900" dir="2700000" algn="tl" rotWithShape="0">
              <a:prstClr val="black">
                <a:alpha val="99000"/>
              </a:prstClr>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39941" name="Rectangle 5">
            <a:extLst>
              <a:ext uri="{FF2B5EF4-FFF2-40B4-BE49-F238E27FC236}">
                <a16:creationId xmlns:a16="http://schemas.microsoft.com/office/drawing/2014/main" id="{DBBDE70B-E0BE-4243-A8A6-98D8782CB3AF}"/>
              </a:ext>
            </a:extLst>
          </p:cNvPr>
          <p:cNvSpPr>
            <a:spLocks noChangeArrowheads="1"/>
          </p:cNvSpPr>
          <p:nvPr/>
        </p:nvSpPr>
        <p:spPr bwMode="auto">
          <a:xfrm>
            <a:off x="468313" y="476249"/>
            <a:ext cx="8194675" cy="70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全国損害保険代理業政治連盟について④</a:t>
            </a:r>
            <a:r>
              <a:rPr lang="ja-JP" altLang="en-US" sz="1200" dirty="0">
                <a:latin typeface="HG丸ｺﾞｼｯｸM-PRO" panose="020F0600000000000000" pitchFamily="50" charset="-128"/>
                <a:ea typeface="HG丸ｺﾞｼｯｸM-PRO" panose="020F0600000000000000" pitchFamily="50" charset="-128"/>
              </a:rPr>
              <a:t>　</a:t>
            </a: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39942" name="正方形/長方形 1">
            <a:extLst>
              <a:ext uri="{FF2B5EF4-FFF2-40B4-BE49-F238E27FC236}">
                <a16:creationId xmlns:a16="http://schemas.microsoft.com/office/drawing/2014/main" id="{066C005D-D5A6-4B98-A9D4-E5195D6AD1AE}"/>
              </a:ext>
            </a:extLst>
          </p:cNvPr>
          <p:cNvSpPr>
            <a:spLocks noChangeArrowheads="1"/>
          </p:cNvSpPr>
          <p:nvPr/>
        </p:nvSpPr>
        <p:spPr bwMode="auto">
          <a:xfrm>
            <a:off x="395288" y="1408099"/>
            <a:ext cx="8267700" cy="4524315"/>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en-US" altLang="ja-JP" sz="4400" b="1" dirty="0">
                <a:solidFill>
                  <a:srgbClr val="FF0000"/>
                </a:solidFill>
                <a:latin typeface="HG丸ｺﾞｼｯｸM-PRO" panose="020F0600000000000000" pitchFamily="50" charset="-128"/>
                <a:ea typeface="HG丸ｺﾞｼｯｸM-PRO" panose="020F0600000000000000" pitchFamily="50" charset="-128"/>
              </a:rPr>
              <a:t>｢</a:t>
            </a:r>
            <a:r>
              <a:rPr lang="ja-JP" altLang="en-US" sz="4400" b="1" dirty="0">
                <a:solidFill>
                  <a:srgbClr val="FF0000"/>
                </a:solidFill>
                <a:latin typeface="HG丸ｺﾞｼｯｸM-PRO" panose="020F0600000000000000" pitchFamily="50" charset="-128"/>
                <a:ea typeface="HG丸ｺﾞｼｯｸM-PRO" panose="020F0600000000000000" pitchFamily="50" charset="-128"/>
              </a:rPr>
              <a:t>政治連盟の存在意義</a:t>
            </a:r>
            <a:r>
              <a:rPr lang="en-US" altLang="ja-JP" sz="4400" b="1" dirty="0">
                <a:solidFill>
                  <a:srgbClr val="FF0000"/>
                </a:solidFill>
                <a:latin typeface="HG丸ｺﾞｼｯｸM-PRO" panose="020F0600000000000000" pitchFamily="50" charset="-128"/>
                <a:ea typeface="HG丸ｺﾞｼｯｸM-PRO" panose="020F0600000000000000" pitchFamily="50" charset="-128"/>
              </a:rPr>
              <a:t>｣</a:t>
            </a:r>
            <a:endParaRPr lang="en-US" altLang="ja-JP" sz="4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「地震保険の改定」「銀行窓販の弊害防止措置」「税制改正要望」「郵政民営化に伴う民業圧迫へ</a:t>
            </a:r>
            <a:endParaRPr lang="en-US" altLang="ja-JP" sz="2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　の対応」など</a:t>
            </a:r>
            <a:endParaRPr lang="en-US" altLang="ja-JP" sz="2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1600" b="1" dirty="0">
                <a:latin typeface="HG丸ｺﾞｼｯｸM-PRO" panose="020F0600000000000000" pitchFamily="50" charset="-128"/>
                <a:ea typeface="HG丸ｺﾞｼｯｸM-PRO" panose="020F0600000000000000" pitchFamily="50" charset="-128"/>
              </a:rPr>
              <a:t>　</a:t>
            </a:r>
            <a:r>
              <a:rPr lang="en-US" altLang="ja-JP" sz="1600" b="1" dirty="0">
                <a:latin typeface="HG丸ｺﾞｼｯｸM-PRO" panose="020F0600000000000000" pitchFamily="50" charset="-128"/>
                <a:ea typeface="HG丸ｺﾞｼｯｸM-PRO" panose="020F0600000000000000" pitchFamily="50" charset="-128"/>
              </a:rPr>
              <a:t>※</a:t>
            </a:r>
            <a:r>
              <a:rPr lang="ja-JP" altLang="en-US" sz="1600" b="1" dirty="0">
                <a:latin typeface="HG丸ｺﾞｼｯｸM-PRO" panose="020F0600000000000000" pitchFamily="50" charset="-128"/>
                <a:ea typeface="HG丸ｺﾞｼｯｸM-PRO" panose="020F0600000000000000" pitchFamily="50" charset="-128"/>
              </a:rPr>
              <a:t>業界エゴベースの「圧力団体」のスタイルは世論の批判・弊害 ⇒ 政治対応が必要</a:t>
            </a:r>
            <a:endParaRPr lang="en-US" altLang="ja-JP" sz="1600" b="1" dirty="0">
              <a:latin typeface="HG丸ｺﾞｼｯｸM-PRO" panose="020F0600000000000000" pitchFamily="50" charset="-128"/>
              <a:ea typeface="HG丸ｺﾞｼｯｸM-PRO" panose="020F0600000000000000" pitchFamily="50" charset="-128"/>
            </a:endParaRPr>
          </a:p>
          <a:p>
            <a:pPr algn="ctr">
              <a:spcBef>
                <a:spcPct val="0"/>
              </a:spcBef>
              <a:buClrTx/>
              <a:buSzTx/>
              <a:buNone/>
            </a:pPr>
            <a:r>
              <a:rPr lang="ja-JP" altLang="en-US" b="1" dirty="0">
                <a:latin typeface="HG丸ｺﾞｼｯｸM-PRO" panose="020F0600000000000000" pitchFamily="50" charset="-128"/>
                <a:ea typeface="HG丸ｺﾞｼｯｸM-PRO" panose="020F0600000000000000" pitchFamily="50" charset="-128"/>
              </a:rPr>
              <a:t>⇓</a:t>
            </a:r>
            <a:endParaRPr lang="en-US" altLang="ja-JP"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a:t>
            </a:r>
            <a:r>
              <a:rPr lang="ja-JP" altLang="ja-JP" sz="2800" b="1" dirty="0">
                <a:latin typeface="HG丸ｺﾞｼｯｸM-PRO" panose="020F0600000000000000" pitchFamily="50" charset="-128"/>
                <a:ea typeface="HG丸ｺﾞｼｯｸM-PRO" panose="020F0600000000000000" pitchFamily="50" charset="-128"/>
              </a:rPr>
              <a:t>国会で法改正に尽力する</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議員や行政（</a:t>
            </a:r>
            <a:r>
              <a:rPr lang="ja-JP" altLang="ja-JP" sz="2800" b="1" dirty="0">
                <a:solidFill>
                  <a:srgbClr val="0000CC"/>
                </a:solidFill>
                <a:latin typeface="HG丸ｺﾞｼｯｸM-PRO" panose="020F0600000000000000" pitchFamily="50" charset="-128"/>
                <a:ea typeface="HG丸ｺﾞｼｯｸM-PRO" panose="020F0600000000000000" pitchFamily="50" charset="-128"/>
              </a:rPr>
              <a:t>金融庁</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　</a:t>
            </a:r>
            <a:r>
              <a:rPr lang="ja-JP" altLang="ja-JP" sz="2800" b="1" dirty="0">
                <a:solidFill>
                  <a:srgbClr val="0000CC"/>
                </a:solidFill>
                <a:latin typeface="HG丸ｺﾞｼｯｸM-PRO" panose="020F0600000000000000" pitchFamily="50" charset="-128"/>
                <a:ea typeface="HG丸ｺﾞｼｯｸM-PRO" panose="020F0600000000000000" pitchFamily="50" charset="-128"/>
              </a:rPr>
              <a:t>を応援</a:t>
            </a:r>
            <a:r>
              <a:rPr lang="ja-JP" altLang="ja-JP" sz="2800" b="1" dirty="0">
                <a:latin typeface="HG丸ｺﾞｼｯｸM-PRO" panose="020F0600000000000000" pitchFamily="50" charset="-128"/>
                <a:ea typeface="HG丸ｺﾞｼｯｸM-PRO" panose="020F0600000000000000" pitchFamily="50" charset="-128"/>
              </a:rPr>
              <a:t>するため</a:t>
            </a:r>
            <a:r>
              <a:rPr lang="ja-JP" altLang="en-US" sz="2800" b="1" dirty="0">
                <a:latin typeface="HG丸ｺﾞｼｯｸM-PRO" panose="020F0600000000000000" pitchFamily="50" charset="-128"/>
                <a:ea typeface="HG丸ｺﾞｼｯｸM-PRO" panose="020F0600000000000000" pitchFamily="50" charset="-128"/>
              </a:rPr>
              <a:t>の連携</a:t>
            </a:r>
            <a:endParaRPr lang="en-US" altLang="ja-JP" sz="2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・日頃からの</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関係づくりが大切</a:t>
            </a:r>
            <a:endParaRPr lang="en-US" altLang="ja-JP" sz="1000" b="1" dirty="0">
              <a:solidFill>
                <a:srgbClr val="0000CC"/>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993919230"/>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4">
            <a:extLst>
              <a:ext uri="{FF2B5EF4-FFF2-40B4-BE49-F238E27FC236}">
                <a16:creationId xmlns:a16="http://schemas.microsoft.com/office/drawing/2014/main" id="{3B494969-2715-4517-862A-F172DA5C4AF7}"/>
              </a:ext>
            </a:extLst>
          </p:cNvPr>
          <p:cNvSpPr>
            <a:spLocks noGrp="1"/>
          </p:cNvSpPr>
          <p:nvPr>
            <p:ph type="sldNum" sz="quarter" idx="11"/>
          </p:nvPr>
        </p:nvSpPr>
        <p:spPr>
          <a:xfrm>
            <a:off x="6875463" y="6297613"/>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2</a:t>
            </a:r>
            <a:r>
              <a:rPr kumimoji="0" lang="ja-JP" altLang="en-US" sz="1200" dirty="0">
                <a:latin typeface="HG丸ｺﾞｼｯｸM-PRO" panose="020F0600000000000000" pitchFamily="50" charset="-128"/>
                <a:ea typeface="HG丸ｺﾞｼｯｸM-PRO" panose="020F0600000000000000" pitchFamily="50" charset="-128"/>
              </a:rPr>
              <a:t>２</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39939" name="Rectangle 3">
            <a:extLst>
              <a:ext uri="{FF2B5EF4-FFF2-40B4-BE49-F238E27FC236}">
                <a16:creationId xmlns:a16="http://schemas.microsoft.com/office/drawing/2014/main" id="{DB1DCC08-FFC7-4851-BF6E-BE0133A14C20}"/>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25604" name="Rectangle 4">
            <a:extLst>
              <a:ext uri="{FF2B5EF4-FFF2-40B4-BE49-F238E27FC236}">
                <a16:creationId xmlns:a16="http://schemas.microsoft.com/office/drawing/2014/main" id="{5297D245-3AD4-45BD-A795-3E2218D2405F}"/>
              </a:ext>
            </a:extLst>
          </p:cNvPr>
          <p:cNvSpPr>
            <a:spLocks noChangeArrowheads="1"/>
          </p:cNvSpPr>
          <p:nvPr/>
        </p:nvSpPr>
        <p:spPr bwMode="auto">
          <a:xfrm>
            <a:off x="401008" y="441007"/>
            <a:ext cx="8194675" cy="649288"/>
          </a:xfrm>
          <a:prstGeom prst="rect">
            <a:avLst/>
          </a:prstGeom>
          <a:solidFill>
            <a:srgbClr val="CCCCE6"/>
          </a:solidFill>
          <a:ln w="9525" algn="ctr">
            <a:solidFill>
              <a:schemeClr val="tx1"/>
            </a:solidFill>
            <a:miter lim="800000"/>
            <a:headEnd/>
            <a:tailEnd/>
          </a:ln>
          <a:effectLst>
            <a:outerShdw blurRad="50800" dist="88900" dir="2700000" algn="tl" rotWithShape="0">
              <a:prstClr val="black">
                <a:alpha val="99000"/>
              </a:prstClr>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39941" name="Rectangle 5">
            <a:extLst>
              <a:ext uri="{FF2B5EF4-FFF2-40B4-BE49-F238E27FC236}">
                <a16:creationId xmlns:a16="http://schemas.microsoft.com/office/drawing/2014/main" id="{DBBDE70B-E0BE-4243-A8A6-98D8782CB3AF}"/>
              </a:ext>
            </a:extLst>
          </p:cNvPr>
          <p:cNvSpPr>
            <a:spLocks noChangeArrowheads="1"/>
          </p:cNvSpPr>
          <p:nvPr/>
        </p:nvSpPr>
        <p:spPr bwMode="auto">
          <a:xfrm>
            <a:off x="468313" y="476249"/>
            <a:ext cx="8194675" cy="70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全国損害保険代理業政治連盟について⑤</a:t>
            </a:r>
            <a:r>
              <a:rPr lang="ja-JP" altLang="en-US" sz="1200" dirty="0">
                <a:latin typeface="HG丸ｺﾞｼｯｸM-PRO" panose="020F0600000000000000" pitchFamily="50" charset="-128"/>
                <a:ea typeface="HG丸ｺﾞｼｯｸM-PRO" panose="020F0600000000000000" pitchFamily="50" charset="-128"/>
              </a:rPr>
              <a:t>　</a:t>
            </a: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39942" name="正方形/長方形 1">
            <a:extLst>
              <a:ext uri="{FF2B5EF4-FFF2-40B4-BE49-F238E27FC236}">
                <a16:creationId xmlns:a16="http://schemas.microsoft.com/office/drawing/2014/main" id="{066C005D-D5A6-4B98-A9D4-E5195D6AD1AE}"/>
              </a:ext>
            </a:extLst>
          </p:cNvPr>
          <p:cNvSpPr>
            <a:spLocks noChangeArrowheads="1"/>
          </p:cNvSpPr>
          <p:nvPr/>
        </p:nvSpPr>
        <p:spPr bwMode="auto">
          <a:xfrm>
            <a:off x="395288" y="1183776"/>
            <a:ext cx="8267700" cy="547842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1400" b="1" dirty="0">
                <a:solidFill>
                  <a:srgbClr val="FF0000"/>
                </a:solidFill>
                <a:latin typeface="HG丸ｺﾞｼｯｸM-PRO" panose="020F0600000000000000" pitchFamily="50" charset="-128"/>
                <a:ea typeface="HG丸ｺﾞｼｯｸM-PRO" panose="020F0600000000000000" pitchFamily="50" charset="-128"/>
              </a:rPr>
              <a:t>政治連盟の役員・委員（</a:t>
            </a:r>
            <a:r>
              <a:rPr lang="en-US" altLang="ja-JP" sz="1400" b="1" dirty="0">
                <a:solidFill>
                  <a:srgbClr val="FF0000"/>
                </a:solidFill>
                <a:latin typeface="HG丸ｺﾞｼｯｸM-PRO" panose="020F0600000000000000" pitchFamily="50" charset="-128"/>
                <a:ea typeface="HG丸ｺﾞｼｯｸM-PRO" panose="020F0600000000000000" pitchFamily="50" charset="-128"/>
              </a:rPr>
              <a:t>2024</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年</a:t>
            </a:r>
            <a:r>
              <a:rPr lang="en-US" altLang="ja-JP" sz="1400" b="1" dirty="0">
                <a:solidFill>
                  <a:srgbClr val="FF0000"/>
                </a:solidFill>
                <a:latin typeface="HG丸ｺﾞｼｯｸM-PRO" panose="020F0600000000000000" pitchFamily="50" charset="-128"/>
                <a:ea typeface="HG丸ｺﾞｼｯｸM-PRO" panose="020F0600000000000000" pitchFamily="50" charset="-128"/>
              </a:rPr>
              <a:t>6</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月～</a:t>
            </a:r>
            <a:r>
              <a:rPr lang="en-US" altLang="ja-JP" sz="1400" b="1" dirty="0">
                <a:solidFill>
                  <a:srgbClr val="FF0000"/>
                </a:solidFill>
                <a:latin typeface="HG丸ｺﾞｼｯｸM-PRO" panose="020F0600000000000000" pitchFamily="50" charset="-128"/>
                <a:ea typeface="HG丸ｺﾞｼｯｸM-PRO" panose="020F0600000000000000" pitchFamily="50" charset="-128"/>
              </a:rPr>
              <a:t>2026</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年</a:t>
            </a:r>
            <a:r>
              <a:rPr lang="en-US" altLang="ja-JP" sz="1400" b="1" dirty="0">
                <a:solidFill>
                  <a:srgbClr val="FF0000"/>
                </a:solidFill>
                <a:latin typeface="HG丸ｺﾞｼｯｸM-PRO" panose="020F0600000000000000" pitchFamily="50" charset="-128"/>
                <a:ea typeface="HG丸ｺﾞｼｯｸM-PRO" panose="020F0600000000000000" pitchFamily="50" charset="-128"/>
              </a:rPr>
              <a:t>6</a:t>
            </a:r>
            <a:r>
              <a:rPr lang="ja-JP" altLang="en-US" sz="1400" b="1" dirty="0">
                <a:solidFill>
                  <a:srgbClr val="FF0000"/>
                </a:solidFill>
                <a:latin typeface="HG丸ｺﾞｼｯｸM-PRO" panose="020F0600000000000000" pitchFamily="50" charset="-128"/>
                <a:ea typeface="HG丸ｺﾞｼｯｸM-PRO" panose="020F0600000000000000" pitchFamily="50" charset="-128"/>
              </a:rPr>
              <a:t>月）</a:t>
            </a:r>
            <a:endParaRPr lang="en-US" altLang="ja-JP" sz="14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1600" b="1" dirty="0">
                <a:solidFill>
                  <a:srgbClr val="0000CC"/>
                </a:solidFill>
                <a:latin typeface="HG丸ｺﾞｼｯｸM-PRO" panose="020F0600000000000000" pitchFamily="50" charset="-128"/>
                <a:ea typeface="HG丸ｺﾞｼｯｸM-PRO" panose="020F0600000000000000" pitchFamily="50" charset="-128"/>
              </a:rPr>
              <a:t>＜役　　員＞</a:t>
            </a:r>
            <a:endParaRPr lang="en-US" altLang="ja-JP" sz="16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1800" b="1" dirty="0">
                <a:latin typeface="HG丸ｺﾞｼｯｸM-PRO" panose="020F0600000000000000" pitchFamily="50" charset="-128"/>
                <a:ea typeface="HG丸ｺﾞｼｯｸM-PRO" panose="020F0600000000000000" pitchFamily="50" charset="-128"/>
              </a:rPr>
              <a:t>会　  長　小平 髙義（日本代協元副会長）</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1800" b="1" dirty="0">
                <a:latin typeface="HG丸ｺﾞｼｯｸM-PRO" panose="020F0600000000000000" pitchFamily="50" charset="-128"/>
                <a:ea typeface="HG丸ｺﾞｼｯｸM-PRO" panose="020F0600000000000000" pitchFamily="50" charset="-128"/>
              </a:rPr>
              <a:t>副 会 長　小澤 正志（日本代協元理事）　山口 史朗（日本代協元副会長）</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1800" b="1" dirty="0">
                <a:latin typeface="HG丸ｺﾞｼｯｸM-PRO" panose="020F0600000000000000" pitchFamily="50" charset="-128"/>
                <a:ea typeface="HG丸ｺﾞｼｯｸM-PRO" panose="020F0600000000000000" pitchFamily="50" charset="-128"/>
              </a:rPr>
              <a:t>理　  事　小口 泰伸（選挙対策委員長）</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専務理事  金澤 　亨（日本代協専務理事）常務理事  工藤 琢哉（事務局）</a:t>
            </a:r>
            <a:r>
              <a:rPr lang="ja-JP" altLang="en-US" sz="1600" b="1" dirty="0">
                <a:latin typeface="HG丸ｺﾞｼｯｸM-PRO" panose="020F0600000000000000" pitchFamily="50" charset="-128"/>
                <a:ea typeface="HG丸ｺﾞｼｯｸM-PRO" panose="020F0600000000000000" pitchFamily="50" charset="-128"/>
              </a:rPr>
              <a:t>　</a:t>
            </a:r>
            <a:endParaRPr lang="en-US" altLang="ja-JP" sz="16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1600" b="1" dirty="0">
                <a:solidFill>
                  <a:srgbClr val="0000CC"/>
                </a:solidFill>
                <a:latin typeface="HG丸ｺﾞｼｯｸM-PRO" panose="020F0600000000000000" pitchFamily="50" charset="-128"/>
                <a:ea typeface="HG丸ｺﾞｼｯｸM-PRO" panose="020F0600000000000000" pitchFamily="50" charset="-128"/>
              </a:rPr>
              <a:t>＜名誉会長＞　　　　　　　　</a:t>
            </a:r>
            <a:endParaRPr lang="en-US" altLang="ja-JP" sz="16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佐藤 貞一朗（日本代協顧問）　 </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600" b="1" dirty="0">
                <a:solidFill>
                  <a:srgbClr val="0000CC"/>
                </a:solidFill>
                <a:latin typeface="HG丸ｺﾞｼｯｸM-PRO" panose="020F0600000000000000" pitchFamily="50" charset="-128"/>
                <a:ea typeface="HG丸ｺﾞｼｯｸM-PRO" panose="020F0600000000000000" pitchFamily="50" charset="-128"/>
              </a:rPr>
              <a:t>＜顧　　問＞</a:t>
            </a:r>
            <a:endParaRPr lang="en-US" altLang="ja-JP" sz="16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金子 智明（日本代協名誉会長）　小田島 綾子（日本代協会長）　</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600" b="1" dirty="0">
                <a:solidFill>
                  <a:srgbClr val="0000CC"/>
                </a:solidFill>
                <a:latin typeface="HG丸ｺﾞｼｯｸM-PRO" panose="020F0600000000000000" pitchFamily="50" charset="-128"/>
                <a:ea typeface="HG丸ｺﾞｼｯｸM-PRO" panose="020F0600000000000000" pitchFamily="50" charset="-128"/>
              </a:rPr>
              <a:t>＜監　　事＞</a:t>
            </a:r>
            <a:endParaRPr lang="en-US" altLang="ja-JP" sz="16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津田 文雄（日本代協監事）</a:t>
            </a:r>
            <a:r>
              <a:rPr lang="en-US" altLang="ja-JP" sz="1800" b="1" dirty="0">
                <a:latin typeface="HG丸ｺﾞｼｯｸM-PRO" panose="020F0600000000000000" pitchFamily="50" charset="-128"/>
                <a:ea typeface="HG丸ｺﾞｼｯｸM-PRO" panose="020F0600000000000000" pitchFamily="50" charset="-128"/>
              </a:rPr>
              <a:t>  </a:t>
            </a:r>
            <a:r>
              <a:rPr lang="ja-JP" altLang="en-US" sz="1800" b="1" dirty="0">
                <a:latin typeface="HG丸ｺﾞｼｯｸM-PRO" panose="020F0600000000000000" pitchFamily="50" charset="-128"/>
                <a:ea typeface="HG丸ｺﾞｼｯｸM-PRO" panose="020F0600000000000000" pitchFamily="50" charset="-128"/>
              </a:rPr>
              <a:t>　　 </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solidFill>
                  <a:srgbClr val="0000CC"/>
                </a:solidFill>
                <a:latin typeface="HG丸ｺﾞｼｯｸM-PRO" panose="020F0600000000000000" pitchFamily="50" charset="-128"/>
                <a:ea typeface="HG丸ｺﾞｼｯｸM-PRO" panose="020F0600000000000000" pitchFamily="50" charset="-128"/>
              </a:rPr>
              <a:t>＜選挙対策委員会＞</a:t>
            </a:r>
            <a:endParaRPr lang="en-US" altLang="ja-JP" sz="1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委 員 長　小口 泰伸（理事）</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委　  員　山﨑 善仁（北海道）塩田 聡　（北東北）中野 伸二（南東北）</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　　　　  山﨑 忠一（上信越）清水 克俊（東関東）小野 嘉一郎（南関東）</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　　　　  廣川 弘城（東京）　渡邉 貢一郎（東海）木下 幸太郎（北陸）</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　　　　  竹村 泰造（近畿）　塩谷 広志（阪神）　片山 彰造（東中国）</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　　　　  太田 秀実（西中国）安富 良　（四国）　大塚 昭彦（九州北）</a:t>
            </a:r>
            <a:endParaRPr lang="en-US" altLang="ja-JP" sz="18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1800" b="1" dirty="0">
                <a:latin typeface="HG丸ｺﾞｼｯｸM-PRO" panose="020F0600000000000000" pitchFamily="50" charset="-128"/>
                <a:ea typeface="HG丸ｺﾞｼｯｸM-PRO" panose="020F0600000000000000" pitchFamily="50" charset="-128"/>
              </a:rPr>
              <a:t>　　　　  田中 拓　（九州南）</a:t>
            </a:r>
            <a:endParaRPr lang="en-US" altLang="ja-JP" sz="18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53158707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4">
            <a:extLst>
              <a:ext uri="{FF2B5EF4-FFF2-40B4-BE49-F238E27FC236}">
                <a16:creationId xmlns:a16="http://schemas.microsoft.com/office/drawing/2014/main" id="{3B494969-2715-4517-862A-F172DA5C4AF7}"/>
              </a:ext>
            </a:extLst>
          </p:cNvPr>
          <p:cNvSpPr>
            <a:spLocks noGrp="1"/>
          </p:cNvSpPr>
          <p:nvPr>
            <p:ph type="sldNum" sz="quarter" idx="11"/>
          </p:nvPr>
        </p:nvSpPr>
        <p:spPr>
          <a:xfrm>
            <a:off x="6875463" y="6297613"/>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2</a:t>
            </a:r>
            <a:r>
              <a:rPr kumimoji="0" lang="ja-JP" altLang="en-US" sz="1200" dirty="0">
                <a:latin typeface="HG丸ｺﾞｼｯｸM-PRO" panose="020F0600000000000000" pitchFamily="50" charset="-128"/>
                <a:ea typeface="HG丸ｺﾞｼｯｸM-PRO" panose="020F0600000000000000" pitchFamily="50" charset="-128"/>
              </a:rPr>
              <a:t>３</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39939" name="Rectangle 3">
            <a:extLst>
              <a:ext uri="{FF2B5EF4-FFF2-40B4-BE49-F238E27FC236}">
                <a16:creationId xmlns:a16="http://schemas.microsoft.com/office/drawing/2014/main" id="{DB1DCC08-FFC7-4851-BF6E-BE0133A14C20}"/>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25604" name="Rectangle 4">
            <a:extLst>
              <a:ext uri="{FF2B5EF4-FFF2-40B4-BE49-F238E27FC236}">
                <a16:creationId xmlns:a16="http://schemas.microsoft.com/office/drawing/2014/main" id="{5297D245-3AD4-45BD-A795-3E2218D2405F}"/>
              </a:ext>
            </a:extLst>
          </p:cNvPr>
          <p:cNvSpPr>
            <a:spLocks noChangeArrowheads="1"/>
          </p:cNvSpPr>
          <p:nvPr/>
        </p:nvSpPr>
        <p:spPr bwMode="auto">
          <a:xfrm>
            <a:off x="395288" y="534489"/>
            <a:ext cx="8194675" cy="649288"/>
          </a:xfrm>
          <a:prstGeom prst="rect">
            <a:avLst/>
          </a:prstGeom>
          <a:solidFill>
            <a:srgbClr val="CCCCE6"/>
          </a:solidFill>
          <a:ln w="9525" algn="ctr">
            <a:solidFill>
              <a:schemeClr val="tx1"/>
            </a:solidFill>
            <a:miter lim="800000"/>
            <a:headEnd/>
            <a:tailEnd/>
          </a:ln>
          <a:effectLst>
            <a:outerShdw blurRad="50800" dist="88900" dir="2700000" algn="tl" rotWithShape="0">
              <a:prstClr val="black">
                <a:alpha val="99000"/>
              </a:prstClr>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39941" name="Rectangle 5">
            <a:extLst>
              <a:ext uri="{FF2B5EF4-FFF2-40B4-BE49-F238E27FC236}">
                <a16:creationId xmlns:a16="http://schemas.microsoft.com/office/drawing/2014/main" id="{DBBDE70B-E0BE-4243-A8A6-98D8782CB3AF}"/>
              </a:ext>
            </a:extLst>
          </p:cNvPr>
          <p:cNvSpPr>
            <a:spLocks noChangeArrowheads="1"/>
          </p:cNvSpPr>
          <p:nvPr/>
        </p:nvSpPr>
        <p:spPr bwMode="auto">
          <a:xfrm>
            <a:off x="468313" y="476249"/>
            <a:ext cx="8194675" cy="70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全国損害保険代理業政治連盟について⑥</a:t>
            </a:r>
            <a:r>
              <a:rPr lang="ja-JP" altLang="en-US" sz="1200" dirty="0">
                <a:latin typeface="HG丸ｺﾞｼｯｸM-PRO" panose="020F0600000000000000" pitchFamily="50" charset="-128"/>
                <a:ea typeface="HG丸ｺﾞｼｯｸM-PRO" panose="020F0600000000000000" pitchFamily="50" charset="-128"/>
              </a:rPr>
              <a:t>　</a:t>
            </a:r>
            <a:endParaRPr lang="ja-JP" altLang="en-US" sz="1200" b="1" dirty="0">
              <a:latin typeface="HG丸ｺﾞｼｯｸM-PRO" panose="020F0600000000000000" pitchFamily="50" charset="-128"/>
              <a:ea typeface="HG丸ｺﾞｼｯｸM-PRO" panose="020F0600000000000000" pitchFamily="50" charset="-128"/>
            </a:endParaRPr>
          </a:p>
        </p:txBody>
      </p:sp>
      <p:sp>
        <p:nvSpPr>
          <p:cNvPr id="39942" name="正方形/長方形 1">
            <a:extLst>
              <a:ext uri="{FF2B5EF4-FFF2-40B4-BE49-F238E27FC236}">
                <a16:creationId xmlns:a16="http://schemas.microsoft.com/office/drawing/2014/main" id="{066C005D-D5A6-4B98-A9D4-E5195D6AD1AE}"/>
              </a:ext>
            </a:extLst>
          </p:cNvPr>
          <p:cNvSpPr>
            <a:spLocks noChangeArrowheads="1"/>
          </p:cNvSpPr>
          <p:nvPr/>
        </p:nvSpPr>
        <p:spPr bwMode="auto">
          <a:xfrm>
            <a:off x="395287" y="1413063"/>
            <a:ext cx="8194675" cy="4585871"/>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sz="2000" b="1" dirty="0">
                <a:latin typeface="HG丸ｺﾞｼｯｸM-PRO" panose="020F0600000000000000" pitchFamily="50" charset="-128"/>
                <a:ea typeface="HG丸ｺﾞｼｯｸM-PRO" panose="020F0600000000000000" pitchFamily="50" charset="-128"/>
              </a:rPr>
              <a:t>政治連盟規約第５条に基づき「通常会員」と「協賛会員」で構成</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「会費」：</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２，０００円／年 </a:t>
            </a:r>
            <a:r>
              <a:rPr lang="ja-JP" altLang="en-US" sz="2000" b="1" dirty="0">
                <a:latin typeface="HG丸ｺﾞｼｯｸM-PRO" panose="020F0600000000000000" pitchFamily="50" charset="-128"/>
                <a:ea typeface="HG丸ｺﾞｼｯｸM-PRO" panose="020F0600000000000000" pitchFamily="50" charset="-128"/>
              </a:rPr>
              <a:t>これを超える分は寄附扱い</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「通常会員」</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latin typeface="HG丸ｺﾞｼｯｸM-PRO" panose="020F0600000000000000" pitchFamily="50" charset="-128"/>
                <a:ea typeface="HG丸ｺﾞｼｯｸM-PRO" panose="020F0600000000000000" pitchFamily="50" charset="-128"/>
              </a:rPr>
              <a:t>　</a:t>
            </a:r>
            <a:r>
              <a:rPr lang="ja-JP" altLang="en-US" sz="2400" b="1" dirty="0">
                <a:latin typeface="HG丸ｺﾞｼｯｸM-PRO" panose="020F0600000000000000" pitchFamily="50" charset="-128"/>
                <a:ea typeface="HG丸ｺﾞｼｯｸM-PRO" panose="020F0600000000000000" pitchFamily="50" charset="-128"/>
              </a:rPr>
              <a:t>損害保険代理業に携わる「個人」。法人の場合は一般的</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に法人代表者が個人で会費を負担し会員となっている。</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２０２４年１２月末現在の通常会員数：</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５，６２９名</a:t>
            </a:r>
            <a:endParaRPr lang="en-US" altLang="ja-JP" sz="24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「協賛会員」</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latin typeface="HG丸ｺﾞｼｯｸM-PRO" panose="020F0600000000000000" pitchFamily="50" charset="-128"/>
                <a:ea typeface="HG丸ｺﾞｼｯｸM-PRO" panose="020F0600000000000000" pitchFamily="50" charset="-128"/>
              </a:rPr>
              <a:t>　</a:t>
            </a:r>
            <a:r>
              <a:rPr lang="ja-JP" altLang="en-US" sz="2400" b="1" dirty="0">
                <a:latin typeface="HG丸ｺﾞｼｯｸM-PRO" panose="020F0600000000000000" pitchFamily="50" charset="-128"/>
                <a:ea typeface="HG丸ｺﾞｼｯｸM-PRO" panose="020F0600000000000000" pitchFamily="50" charset="-128"/>
              </a:rPr>
              <a:t>通常会員以外で本連盟の目的、事業に賛同する「個人」</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日本代協並びに都道府県代協事務局メンバー、日本代協</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アドバイザーなど</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2400" b="1" dirty="0">
                <a:latin typeface="HG丸ｺﾞｼｯｸM-PRO" panose="020F0600000000000000" pitchFamily="50" charset="-128"/>
                <a:ea typeface="HG丸ｺﾞｼｯｸM-PRO" panose="020F0600000000000000" pitchFamily="50" charset="-128"/>
              </a:rPr>
              <a:t>　２０２４年１２月末現在の協賛会員数：　　　</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１７名</a:t>
            </a:r>
            <a:endParaRPr lang="en-US" altLang="ja-JP" sz="24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81624914"/>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4">
            <a:extLst>
              <a:ext uri="{FF2B5EF4-FFF2-40B4-BE49-F238E27FC236}">
                <a16:creationId xmlns:a16="http://schemas.microsoft.com/office/drawing/2014/main" id="{3B494969-2715-4517-862A-F172DA5C4AF7}"/>
              </a:ext>
            </a:extLst>
          </p:cNvPr>
          <p:cNvSpPr>
            <a:spLocks noGrp="1"/>
          </p:cNvSpPr>
          <p:nvPr>
            <p:ph type="sldNum" sz="quarter" idx="11"/>
          </p:nvPr>
        </p:nvSpPr>
        <p:spPr>
          <a:xfrm>
            <a:off x="6875463" y="6297613"/>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2</a:t>
            </a:r>
            <a:r>
              <a:rPr kumimoji="0" lang="ja-JP" altLang="en-US" sz="1200" dirty="0">
                <a:latin typeface="HG丸ｺﾞｼｯｸM-PRO" panose="020F0600000000000000" pitchFamily="50" charset="-128"/>
                <a:ea typeface="HG丸ｺﾞｼｯｸM-PRO" panose="020F0600000000000000" pitchFamily="50" charset="-128"/>
              </a:rPr>
              <a:t>４</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39939" name="Rectangle 3">
            <a:extLst>
              <a:ext uri="{FF2B5EF4-FFF2-40B4-BE49-F238E27FC236}">
                <a16:creationId xmlns:a16="http://schemas.microsoft.com/office/drawing/2014/main" id="{DB1DCC08-FFC7-4851-BF6E-BE0133A14C20}"/>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25604" name="Rectangle 4">
            <a:extLst>
              <a:ext uri="{FF2B5EF4-FFF2-40B4-BE49-F238E27FC236}">
                <a16:creationId xmlns:a16="http://schemas.microsoft.com/office/drawing/2014/main" id="{5297D245-3AD4-45BD-A795-3E2218D2405F}"/>
              </a:ext>
            </a:extLst>
          </p:cNvPr>
          <p:cNvSpPr>
            <a:spLocks noChangeArrowheads="1"/>
          </p:cNvSpPr>
          <p:nvPr/>
        </p:nvSpPr>
        <p:spPr bwMode="auto">
          <a:xfrm>
            <a:off x="395288" y="534489"/>
            <a:ext cx="8194675" cy="649288"/>
          </a:xfrm>
          <a:prstGeom prst="rect">
            <a:avLst/>
          </a:prstGeom>
          <a:solidFill>
            <a:srgbClr val="CCCCE6"/>
          </a:solidFill>
          <a:ln w="9525" algn="ctr">
            <a:solidFill>
              <a:schemeClr val="tx1"/>
            </a:solidFill>
            <a:miter lim="800000"/>
            <a:headEnd/>
            <a:tailEnd/>
          </a:ln>
          <a:effectLst>
            <a:outerShdw blurRad="50800" dist="88900" dir="2700000" algn="tl" rotWithShape="0">
              <a:prstClr val="black">
                <a:alpha val="99000"/>
              </a:prstClr>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39941" name="Rectangle 5">
            <a:extLst>
              <a:ext uri="{FF2B5EF4-FFF2-40B4-BE49-F238E27FC236}">
                <a16:creationId xmlns:a16="http://schemas.microsoft.com/office/drawing/2014/main" id="{DBBDE70B-E0BE-4243-A8A6-98D8782CB3AF}"/>
              </a:ext>
            </a:extLst>
          </p:cNvPr>
          <p:cNvSpPr>
            <a:spLocks noChangeArrowheads="1"/>
          </p:cNvSpPr>
          <p:nvPr/>
        </p:nvSpPr>
        <p:spPr bwMode="auto">
          <a:xfrm>
            <a:off x="468313" y="476249"/>
            <a:ext cx="8194675" cy="70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政治連盟の主要取り組み課題①</a:t>
            </a:r>
            <a:r>
              <a:rPr lang="ja-JP" altLang="en-US" sz="1600" b="1" dirty="0">
                <a:latin typeface="HG丸ｺﾞｼｯｸM-PRO" panose="020F0600000000000000" pitchFamily="50" charset="-128"/>
                <a:ea typeface="HG丸ｺﾞｼｯｸM-PRO" panose="020F0600000000000000" pitchFamily="50" charset="-128"/>
              </a:rPr>
              <a:t>（２０２</a:t>
            </a:r>
            <a:r>
              <a:rPr lang="en-US" altLang="ja-JP" sz="1600" b="1" dirty="0">
                <a:latin typeface="HG丸ｺﾞｼｯｸM-PRO" panose="020F0600000000000000" pitchFamily="50" charset="-128"/>
                <a:ea typeface="HG丸ｺﾞｼｯｸM-PRO" panose="020F0600000000000000" pitchFamily="50" charset="-128"/>
              </a:rPr>
              <a:t>5</a:t>
            </a:r>
            <a:r>
              <a:rPr lang="ja-JP" altLang="en-US" sz="1600" b="1" dirty="0">
                <a:latin typeface="HG丸ｺﾞｼｯｸM-PRO" panose="020F0600000000000000" pitchFamily="50" charset="-128"/>
                <a:ea typeface="HG丸ｺﾞｼｯｸM-PRO" panose="020F0600000000000000" pitchFamily="50" charset="-128"/>
              </a:rPr>
              <a:t>年３月通常代議員会）</a:t>
            </a:r>
            <a:r>
              <a:rPr lang="ja-JP" altLang="en-US" sz="1600" dirty="0">
                <a:latin typeface="HG丸ｺﾞｼｯｸM-PRO" panose="020F0600000000000000" pitchFamily="50" charset="-128"/>
                <a:ea typeface="HG丸ｺﾞｼｯｸM-PRO" panose="020F0600000000000000" pitchFamily="50" charset="-128"/>
              </a:rPr>
              <a:t>　</a:t>
            </a:r>
            <a:endParaRPr lang="ja-JP" altLang="en-US" sz="1600" b="1" dirty="0">
              <a:latin typeface="HG丸ｺﾞｼｯｸM-PRO" panose="020F0600000000000000" pitchFamily="50" charset="-128"/>
              <a:ea typeface="HG丸ｺﾞｼｯｸM-PRO" panose="020F0600000000000000" pitchFamily="50" charset="-128"/>
            </a:endParaRPr>
          </a:p>
        </p:txBody>
      </p:sp>
      <p:sp>
        <p:nvSpPr>
          <p:cNvPr id="39942" name="正方形/長方形 1">
            <a:extLst>
              <a:ext uri="{FF2B5EF4-FFF2-40B4-BE49-F238E27FC236}">
                <a16:creationId xmlns:a16="http://schemas.microsoft.com/office/drawing/2014/main" id="{066C005D-D5A6-4B98-A9D4-E5195D6AD1AE}"/>
              </a:ext>
            </a:extLst>
          </p:cNvPr>
          <p:cNvSpPr>
            <a:spLocks noChangeArrowheads="1"/>
          </p:cNvSpPr>
          <p:nvPr/>
        </p:nvSpPr>
        <p:spPr bwMode="auto">
          <a:xfrm>
            <a:off x="395288" y="1340768"/>
            <a:ext cx="8194675" cy="5078313"/>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b="1" dirty="0">
                <a:solidFill>
                  <a:srgbClr val="FF0000"/>
                </a:solidFill>
                <a:latin typeface="HG丸ｺﾞｼｯｸM-PRO" panose="020F0600000000000000" pitchFamily="50" charset="-128"/>
                <a:ea typeface="HG丸ｺﾞｼｯｸM-PRO" panose="020F0600000000000000" pitchFamily="50" charset="-128"/>
              </a:rPr>
              <a:t>制度案件への対応</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１．銀行窓販の「弊害防止措置」の存置</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　</a:t>
            </a:r>
            <a:r>
              <a:rPr lang="en-US" altLang="ja-JP" sz="2800" b="1" dirty="0">
                <a:solidFill>
                  <a:srgbClr val="0000CC"/>
                </a:solidFill>
                <a:latin typeface="HG丸ｺﾞｼｯｸM-PRO" panose="020F0600000000000000" pitchFamily="50" charset="-128"/>
                <a:ea typeface="HG丸ｺﾞｼｯｸM-PRO" panose="020F0600000000000000" pitchFamily="50" charset="-128"/>
              </a:rPr>
              <a:t>2</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．「日本郵政グループ」への対応</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　　 </a:t>
            </a:r>
            <a:r>
              <a:rPr lang="ja-JP" altLang="en-US" sz="2000" b="1" dirty="0">
                <a:latin typeface="HG丸ｺﾞｼｯｸM-PRO" panose="020F0600000000000000" pitchFamily="50" charset="-128"/>
                <a:ea typeface="HG丸ｺﾞｼｯｸM-PRO" panose="020F0600000000000000" pitchFamily="50" charset="-128"/>
              </a:rPr>
              <a:t>①日本郵政が保有する全株式の売却に向けた道筋の明確化と　</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latin typeface="HG丸ｺﾞｼｯｸM-PRO" panose="020F0600000000000000" pitchFamily="50" charset="-128"/>
                <a:ea typeface="HG丸ｺﾞｼｯｸM-PRO" panose="020F0600000000000000" pitchFamily="50" charset="-128"/>
              </a:rPr>
              <a:t>　　　   着実な実行</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en-US" altLang="ja-JP" sz="2000" b="1" dirty="0">
                <a:latin typeface="HG丸ｺﾞｼｯｸM-PRO" panose="020F0600000000000000" pitchFamily="50" charset="-128"/>
                <a:ea typeface="HG丸ｺﾞｼｯｸM-PRO" panose="020F0600000000000000" pitchFamily="50" charset="-128"/>
              </a:rPr>
              <a:t>          </a:t>
            </a:r>
            <a:r>
              <a:rPr lang="ja-JP" altLang="en-US" sz="2000" b="1" dirty="0">
                <a:latin typeface="HG丸ｺﾞｼｯｸM-PRO" panose="020F0600000000000000" pitchFamily="50" charset="-128"/>
                <a:ea typeface="HG丸ｺﾞｼｯｸM-PRO" panose="020F0600000000000000" pitchFamily="50" charset="-128"/>
              </a:rPr>
              <a:t>②郵便局の保険販売における種目拡大の阻止</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en-US" altLang="ja-JP" sz="2800" b="1" dirty="0">
                <a:solidFill>
                  <a:srgbClr val="0000CC"/>
                </a:solidFill>
                <a:latin typeface="HG丸ｺﾞｼｯｸM-PRO" panose="020F0600000000000000" pitchFamily="50" charset="-128"/>
                <a:ea typeface="HG丸ｺﾞｼｯｸM-PRO" panose="020F0600000000000000" pitchFamily="50" charset="-128"/>
              </a:rPr>
              <a:t>   3</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．激甚化・頻発化する「自然災害」への対応</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　　 </a:t>
            </a:r>
            <a:r>
              <a:rPr lang="ja-JP" altLang="en-US" sz="2000" b="1" dirty="0">
                <a:latin typeface="HG丸ｺﾞｼｯｸM-PRO" panose="020F0600000000000000" pitchFamily="50" charset="-128"/>
                <a:ea typeface="HG丸ｺﾞｼｯｸM-PRO" panose="020F0600000000000000" pitchFamily="50" charset="-128"/>
              </a:rPr>
              <a:t>①火災保険水災補償付帯率の減少⇒</a:t>
            </a:r>
            <a:r>
              <a:rPr lang="ja-JP" altLang="en-US" sz="2000" b="1" dirty="0">
                <a:solidFill>
                  <a:srgbClr val="FF0000"/>
                </a:solidFill>
                <a:latin typeface="HG丸ｺﾞｼｯｸM-PRO" panose="020F0600000000000000" pitchFamily="50" charset="-128"/>
                <a:ea typeface="HG丸ｺﾞｼｯｸM-PRO" panose="020F0600000000000000" pitchFamily="50" charset="-128"/>
              </a:rPr>
              <a:t>プロテクションギャップ</a:t>
            </a:r>
            <a:endParaRPr lang="en-US" altLang="ja-JP" sz="20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000" b="1" dirty="0">
                <a:latin typeface="HG丸ｺﾞｼｯｸM-PRO" panose="020F0600000000000000" pitchFamily="50" charset="-128"/>
                <a:ea typeface="HG丸ｺﾞｼｯｸM-PRO" panose="020F0600000000000000" pitchFamily="50" charset="-128"/>
              </a:rPr>
              <a:t>　　　 ②損保協会と連携した「税制改正」要望</a:t>
            </a:r>
            <a:endParaRPr lang="en-US" altLang="ja-JP" sz="2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　</a:t>
            </a:r>
            <a:r>
              <a:rPr lang="en-US" altLang="ja-JP" sz="2800" b="1" dirty="0">
                <a:solidFill>
                  <a:srgbClr val="0000CC"/>
                </a:solidFill>
                <a:latin typeface="HG丸ｺﾞｼｯｸM-PRO" panose="020F0600000000000000" pitchFamily="50" charset="-128"/>
                <a:ea typeface="HG丸ｺﾞｼｯｸM-PRO" panose="020F0600000000000000" pitchFamily="50" charset="-128"/>
              </a:rPr>
              <a:t>4</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．各支援議員と都道府県代協との対話の機会</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５．キャッシュレス社会の実現に向けた取扱事　　</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　　　業者の各種費用・手数料の引下げ</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1470945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スライド番号プレースホルダー 4">
            <a:extLst>
              <a:ext uri="{FF2B5EF4-FFF2-40B4-BE49-F238E27FC236}">
                <a16:creationId xmlns:a16="http://schemas.microsoft.com/office/drawing/2014/main" id="{3B494969-2715-4517-862A-F172DA5C4AF7}"/>
              </a:ext>
            </a:extLst>
          </p:cNvPr>
          <p:cNvSpPr>
            <a:spLocks noGrp="1"/>
          </p:cNvSpPr>
          <p:nvPr>
            <p:ph type="sldNum" sz="quarter" idx="11"/>
          </p:nvPr>
        </p:nvSpPr>
        <p:spPr>
          <a:xfrm>
            <a:off x="6875463" y="6297613"/>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2</a:t>
            </a:r>
            <a:r>
              <a:rPr kumimoji="0" lang="ja-JP" altLang="en-US" sz="1200" dirty="0">
                <a:latin typeface="HG丸ｺﾞｼｯｸM-PRO" panose="020F0600000000000000" pitchFamily="50" charset="-128"/>
                <a:ea typeface="HG丸ｺﾞｼｯｸM-PRO" panose="020F0600000000000000" pitchFamily="50" charset="-128"/>
              </a:rPr>
              <a:t>５</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39939" name="Rectangle 3">
            <a:extLst>
              <a:ext uri="{FF2B5EF4-FFF2-40B4-BE49-F238E27FC236}">
                <a16:creationId xmlns:a16="http://schemas.microsoft.com/office/drawing/2014/main" id="{DB1DCC08-FFC7-4851-BF6E-BE0133A14C20}"/>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25604" name="Rectangle 4">
            <a:extLst>
              <a:ext uri="{FF2B5EF4-FFF2-40B4-BE49-F238E27FC236}">
                <a16:creationId xmlns:a16="http://schemas.microsoft.com/office/drawing/2014/main" id="{5297D245-3AD4-45BD-A795-3E2218D2405F}"/>
              </a:ext>
            </a:extLst>
          </p:cNvPr>
          <p:cNvSpPr>
            <a:spLocks noChangeArrowheads="1"/>
          </p:cNvSpPr>
          <p:nvPr/>
        </p:nvSpPr>
        <p:spPr bwMode="auto">
          <a:xfrm>
            <a:off x="395288" y="534489"/>
            <a:ext cx="8194675" cy="649288"/>
          </a:xfrm>
          <a:prstGeom prst="rect">
            <a:avLst/>
          </a:prstGeom>
          <a:solidFill>
            <a:srgbClr val="CCCCE6"/>
          </a:solidFill>
          <a:ln w="9525" algn="ctr">
            <a:solidFill>
              <a:schemeClr val="tx1"/>
            </a:solidFill>
            <a:miter lim="800000"/>
            <a:headEnd/>
            <a:tailEnd/>
          </a:ln>
          <a:effectLst>
            <a:outerShdw blurRad="50800" dist="88900" dir="2700000" algn="tl" rotWithShape="0">
              <a:prstClr val="black">
                <a:alpha val="99000"/>
              </a:prstClr>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39941" name="Rectangle 5">
            <a:extLst>
              <a:ext uri="{FF2B5EF4-FFF2-40B4-BE49-F238E27FC236}">
                <a16:creationId xmlns:a16="http://schemas.microsoft.com/office/drawing/2014/main" id="{DBBDE70B-E0BE-4243-A8A6-98D8782CB3AF}"/>
              </a:ext>
            </a:extLst>
          </p:cNvPr>
          <p:cNvSpPr>
            <a:spLocks noChangeArrowheads="1"/>
          </p:cNvSpPr>
          <p:nvPr/>
        </p:nvSpPr>
        <p:spPr bwMode="auto">
          <a:xfrm>
            <a:off x="468313" y="476249"/>
            <a:ext cx="8194675" cy="70752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政治連盟の主要取り組み課題②</a:t>
            </a:r>
            <a:r>
              <a:rPr lang="ja-JP" altLang="en-US" sz="1600" b="1" dirty="0">
                <a:latin typeface="HG丸ｺﾞｼｯｸM-PRO" panose="020F0600000000000000" pitchFamily="50" charset="-128"/>
                <a:ea typeface="HG丸ｺﾞｼｯｸM-PRO" panose="020F0600000000000000" pitchFamily="50" charset="-128"/>
              </a:rPr>
              <a:t>（２０２</a:t>
            </a:r>
            <a:r>
              <a:rPr lang="en-US" altLang="ja-JP" sz="1600" b="1" dirty="0">
                <a:latin typeface="HG丸ｺﾞｼｯｸM-PRO" panose="020F0600000000000000" pitchFamily="50" charset="-128"/>
                <a:ea typeface="HG丸ｺﾞｼｯｸM-PRO" panose="020F0600000000000000" pitchFamily="50" charset="-128"/>
              </a:rPr>
              <a:t>5</a:t>
            </a:r>
            <a:r>
              <a:rPr lang="ja-JP" altLang="en-US" sz="1600" b="1" dirty="0">
                <a:latin typeface="HG丸ｺﾞｼｯｸM-PRO" panose="020F0600000000000000" pitchFamily="50" charset="-128"/>
                <a:ea typeface="HG丸ｺﾞｼｯｸM-PRO" panose="020F0600000000000000" pitchFamily="50" charset="-128"/>
              </a:rPr>
              <a:t>年３月通常代議員会）</a:t>
            </a:r>
            <a:r>
              <a:rPr lang="ja-JP" altLang="en-US" sz="1600" dirty="0">
                <a:latin typeface="HG丸ｺﾞｼｯｸM-PRO" panose="020F0600000000000000" pitchFamily="50" charset="-128"/>
                <a:ea typeface="HG丸ｺﾞｼｯｸM-PRO" panose="020F0600000000000000" pitchFamily="50" charset="-128"/>
              </a:rPr>
              <a:t>　</a:t>
            </a:r>
            <a:endParaRPr lang="ja-JP" altLang="en-US" sz="1600" b="1" dirty="0">
              <a:latin typeface="HG丸ｺﾞｼｯｸM-PRO" panose="020F0600000000000000" pitchFamily="50" charset="-128"/>
              <a:ea typeface="HG丸ｺﾞｼｯｸM-PRO" panose="020F0600000000000000" pitchFamily="50" charset="-128"/>
            </a:endParaRPr>
          </a:p>
        </p:txBody>
      </p:sp>
      <p:sp>
        <p:nvSpPr>
          <p:cNvPr id="39942" name="正方形/長方形 1">
            <a:extLst>
              <a:ext uri="{FF2B5EF4-FFF2-40B4-BE49-F238E27FC236}">
                <a16:creationId xmlns:a16="http://schemas.microsoft.com/office/drawing/2014/main" id="{066C005D-D5A6-4B98-A9D4-E5195D6AD1AE}"/>
              </a:ext>
            </a:extLst>
          </p:cNvPr>
          <p:cNvSpPr>
            <a:spLocks noChangeArrowheads="1"/>
          </p:cNvSpPr>
          <p:nvPr/>
        </p:nvSpPr>
        <p:spPr bwMode="auto">
          <a:xfrm>
            <a:off x="395288" y="1386204"/>
            <a:ext cx="8194675" cy="4616648"/>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lang="ja-JP" altLang="en-US" b="1" dirty="0">
                <a:solidFill>
                  <a:srgbClr val="FF0000"/>
                </a:solidFill>
                <a:latin typeface="HG丸ｺﾞｼｯｸM-PRO" panose="020F0600000000000000" pitchFamily="50" charset="-128"/>
                <a:ea typeface="HG丸ｺﾞｼｯｸM-PRO" panose="020F0600000000000000" pitchFamily="50" charset="-128"/>
              </a:rPr>
              <a:t>制度案件以外の具体的な活動方針</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4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１．支援議員に対する地元での活動強化</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①支援議員「地元開催セミナー・会合」への参加と</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支援議員との接点強化</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②選挙対応</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２．組織課題への対応</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①「日本代協・事業方針」の把握と認識の共有</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②「政治連盟 意義と活動」ミニセミナーの継続実施</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③「一括集金方式」の導入推進と会員拡大</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（会費未達成額が残っている代協への対応支援）</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674331787"/>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スライド番号プレースホルダー 4">
            <a:extLst>
              <a:ext uri="{FF2B5EF4-FFF2-40B4-BE49-F238E27FC236}">
                <a16:creationId xmlns:a16="http://schemas.microsoft.com/office/drawing/2014/main" id="{061D0879-3849-445F-9259-359874C3D3C7}"/>
              </a:ext>
            </a:extLst>
          </p:cNvPr>
          <p:cNvSpPr>
            <a:spLocks noGrp="1"/>
          </p:cNvSpPr>
          <p:nvPr>
            <p:ph type="sldNum" sz="quarter" idx="11"/>
          </p:nvPr>
        </p:nvSpPr>
        <p:spPr>
          <a:xfrm>
            <a:off x="6876256" y="6237312"/>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2</a:t>
            </a:r>
            <a:r>
              <a:rPr kumimoji="0" lang="ja-JP" altLang="en-US" sz="1200" dirty="0">
                <a:latin typeface="HG丸ｺﾞｼｯｸM-PRO" panose="020F0600000000000000" pitchFamily="50" charset="-128"/>
                <a:ea typeface="HG丸ｺﾞｼｯｸM-PRO" panose="020F0600000000000000" pitchFamily="50" charset="-128"/>
              </a:rPr>
              <a:t>６</a:t>
            </a:r>
            <a:endParaRPr kumimoji="0" lang="en-US" altLang="ja-JP" sz="1200" dirty="0">
              <a:latin typeface="HG丸ｺﾞｼｯｸM-PRO" panose="020F0600000000000000" pitchFamily="50" charset="-128"/>
              <a:ea typeface="HG丸ｺﾞｼｯｸM-PRO" panose="020F0600000000000000" pitchFamily="50" charset="-128"/>
            </a:endParaRPr>
          </a:p>
        </p:txBody>
      </p:sp>
      <p:sp>
        <p:nvSpPr>
          <p:cNvPr id="13315" name="Rectangle 3">
            <a:extLst>
              <a:ext uri="{FF2B5EF4-FFF2-40B4-BE49-F238E27FC236}">
                <a16:creationId xmlns:a16="http://schemas.microsoft.com/office/drawing/2014/main" id="{F6B0A434-328C-45B7-B781-C17F11224EBB}"/>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78EB5BC0-0C57-48E1-BB3A-CC4600D934CF}"/>
              </a:ext>
            </a:extLst>
          </p:cNvPr>
          <p:cNvSpPr>
            <a:spLocks noChangeArrowheads="1"/>
          </p:cNvSpPr>
          <p:nvPr/>
        </p:nvSpPr>
        <p:spPr bwMode="auto">
          <a:xfrm>
            <a:off x="468313" y="476250"/>
            <a:ext cx="8280400" cy="434975"/>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a:p>
        </p:txBody>
      </p:sp>
      <p:sp>
        <p:nvSpPr>
          <p:cNvPr id="13317" name="Rectangle 5">
            <a:extLst>
              <a:ext uri="{FF2B5EF4-FFF2-40B4-BE49-F238E27FC236}">
                <a16:creationId xmlns:a16="http://schemas.microsoft.com/office/drawing/2014/main" id="{49DFE5EC-3DEF-459D-B7C1-01CA678372BA}"/>
              </a:ext>
            </a:extLst>
          </p:cNvPr>
          <p:cNvSpPr>
            <a:spLocks noChangeArrowheads="1"/>
          </p:cNvSpPr>
          <p:nvPr/>
        </p:nvSpPr>
        <p:spPr bwMode="auto">
          <a:xfrm>
            <a:off x="468313" y="476250"/>
            <a:ext cx="8194675"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日本代協不変の取り組み ＜代協の価値とは＞</a:t>
            </a:r>
            <a:r>
              <a:rPr lang="ja-JP" altLang="en-US" sz="2400" dirty="0"/>
              <a:t> </a:t>
            </a:r>
          </a:p>
        </p:txBody>
      </p:sp>
      <p:sp>
        <p:nvSpPr>
          <p:cNvPr id="13318" name="テキスト ボックス 1">
            <a:extLst>
              <a:ext uri="{FF2B5EF4-FFF2-40B4-BE49-F238E27FC236}">
                <a16:creationId xmlns:a16="http://schemas.microsoft.com/office/drawing/2014/main" id="{B313A25E-A871-4F8F-8896-C27C23D4054C}"/>
              </a:ext>
            </a:extLst>
          </p:cNvPr>
          <p:cNvSpPr txBox="1">
            <a:spLocks noChangeArrowheads="1"/>
          </p:cNvSpPr>
          <p:nvPr/>
        </p:nvSpPr>
        <p:spPr bwMode="auto">
          <a:xfrm>
            <a:off x="468313" y="1003300"/>
            <a:ext cx="8280400" cy="5386090"/>
          </a:xfrm>
          <a:prstGeom prst="rect">
            <a:avLst/>
          </a:prstGeom>
          <a:noFill/>
          <a:ln w="9525">
            <a:noFill/>
            <a:miter lim="800000"/>
            <a:headEnd/>
            <a:tailEnd/>
          </a:ln>
          <a:extLst>
            <a:ext uri="{909E8E84-426E-40DD-AFC4-6F175D3DCCD1}">
              <a14:hiddenFill xmlns:a14="http://schemas.microsoft.com/office/drawing/2010/main">
                <a:solidFill>
                  <a:srgbClr val="FFFFFF"/>
                </a:solidFill>
              </a14:hiddenFill>
            </a:ext>
          </a:extLst>
        </p:spPr>
        <p:txBody>
          <a:bodyPr>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r">
              <a:spcBef>
                <a:spcPct val="0"/>
              </a:spcBef>
              <a:buClrTx/>
              <a:buSzTx/>
              <a:buFontTx/>
              <a:buNone/>
            </a:pPr>
            <a:r>
              <a:rPr lang="ja-JP" altLang="en-US" sz="1400" b="1" dirty="0">
                <a:latin typeface="HG丸ｺﾞｼｯｸM-PRO" panose="020F0600000000000000" pitchFamily="50" charset="-128"/>
                <a:ea typeface="HG丸ｺﾞｼｯｸM-PRO" panose="020F0600000000000000" pitchFamily="50" charset="-128"/>
              </a:rPr>
              <a:t>日本代協アドバイザー栗山泰史氏著書「変わり続ける保険事業」</a:t>
            </a:r>
            <a:r>
              <a:rPr lang="en-US" altLang="ja-JP" sz="1400" b="1" dirty="0">
                <a:latin typeface="HG丸ｺﾞｼｯｸM-PRO" panose="020F0600000000000000" pitchFamily="50" charset="-128"/>
                <a:ea typeface="HG丸ｺﾞｼｯｸM-PRO" panose="020F0600000000000000" pitchFamily="50" charset="-128"/>
              </a:rPr>
              <a:t>P.264</a:t>
            </a:r>
            <a:r>
              <a:rPr lang="ja-JP" altLang="en-US" sz="1400" b="1" dirty="0">
                <a:latin typeface="HG丸ｺﾞｼｯｸM-PRO" panose="020F0600000000000000" pitchFamily="50" charset="-128"/>
                <a:ea typeface="HG丸ｺﾞｼｯｸM-PRO" panose="020F0600000000000000" pitchFamily="50" charset="-128"/>
              </a:rPr>
              <a:t>から抜粋</a:t>
            </a:r>
            <a:endParaRPr lang="en-US" altLang="ja-JP" sz="1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１．対外的なもの</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dirty="0">
                <a:latin typeface="HG丸ｺﾞｼｯｸM-PRO" panose="020F0600000000000000" pitchFamily="50" charset="-128"/>
                <a:ea typeface="HG丸ｺﾞｼｯｸM-PRO" panose="020F0600000000000000" pitchFamily="50" charset="-128"/>
              </a:rPr>
              <a:t>　 </a:t>
            </a:r>
            <a:r>
              <a:rPr lang="ja-JP" altLang="en-US" sz="2400" b="1" dirty="0">
                <a:solidFill>
                  <a:srgbClr val="0000CC"/>
                </a:solidFill>
                <a:latin typeface="HG丸ｺﾞｼｯｸM-PRO" panose="020F0600000000000000" pitchFamily="50" charset="-128"/>
                <a:ea typeface="HG丸ｺﾞｼｯｸM-PRO" panose="020F0600000000000000" pitchFamily="50" charset="-128"/>
              </a:rPr>
              <a:t>①金融庁、保険会社との議論</a:t>
            </a:r>
            <a:endParaRPr lang="en-US" altLang="ja-JP" sz="24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・代理店の意見を代表する横断的組織として</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・募集制度等様々な課題解決に代理店の立場から寄与</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solidFill>
                  <a:srgbClr val="0000CC"/>
                </a:solidFill>
                <a:latin typeface="HG丸ｺﾞｼｯｸM-PRO" panose="020F0600000000000000" pitchFamily="50" charset="-128"/>
                <a:ea typeface="HG丸ｺﾞｼｯｸM-PRO" panose="020F0600000000000000" pitchFamily="50" charset="-128"/>
              </a:rPr>
              <a:t>　 ②組織的なＣＳＲ活動</a:t>
            </a:r>
            <a:endParaRPr lang="en-US" altLang="ja-JP" sz="24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・災害時のボランティアや環境問題活動を行う力</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２．対内的なもの</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a:spcBef>
                <a:spcPct val="0"/>
              </a:spcBef>
              <a:buClrTx/>
              <a:buSzTx/>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　</a:t>
            </a:r>
            <a:r>
              <a:rPr lang="ja-JP" altLang="en-US" sz="2400" b="1" dirty="0">
                <a:solidFill>
                  <a:srgbClr val="0000CC"/>
                </a:solidFill>
                <a:latin typeface="HG丸ｺﾞｼｯｸM-PRO" panose="020F0600000000000000" pitchFamily="50" charset="-128"/>
                <a:ea typeface="HG丸ｺﾞｼｯｸM-PRO" panose="020F0600000000000000" pitchFamily="50" charset="-128"/>
              </a:rPr>
              <a:t>①個々の代理店が抱える経営上の課題解決</a:t>
            </a:r>
            <a:endParaRPr lang="en-US" altLang="ja-JP" sz="24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・業界動向、募集人教育制度の充実</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・顧客本位の業務運営のベストプラクティス事例提供</a:t>
            </a:r>
            <a:endParaRPr lang="en-US" altLang="ja-JP" sz="24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endParaRPr lang="en-US" altLang="ja-JP" sz="1000" b="1" dirty="0">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solidFill>
                  <a:srgbClr val="0000CC"/>
                </a:solidFill>
                <a:latin typeface="HG丸ｺﾞｼｯｸM-PRO" panose="020F0600000000000000" pitchFamily="50" charset="-128"/>
                <a:ea typeface="HG丸ｺﾞｼｯｸM-PRO" panose="020F0600000000000000" pitchFamily="50" charset="-128"/>
              </a:rPr>
              <a:t>　②代理店賠償問題への対応</a:t>
            </a:r>
            <a:endParaRPr lang="en-US" altLang="ja-JP" sz="2400" b="1" dirty="0">
              <a:solidFill>
                <a:srgbClr val="0000CC"/>
              </a:solidFill>
              <a:latin typeface="HG丸ｺﾞｼｯｸM-PRO" panose="020F0600000000000000" pitchFamily="50" charset="-128"/>
              <a:ea typeface="HG丸ｺﾞｼｯｸM-PRO" panose="020F0600000000000000" pitchFamily="50" charset="-128"/>
            </a:endParaRPr>
          </a:p>
          <a:p>
            <a:pPr>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　　・賠償基準を作り上げ、適正な補償内容と保険料提供</a:t>
            </a:r>
            <a:endParaRPr lang="ja-JP" altLang="en-US" sz="24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1452942427"/>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4994" name="テキスト プレースホルダー 2">
            <a:extLst>
              <a:ext uri="{FF2B5EF4-FFF2-40B4-BE49-F238E27FC236}">
                <a16:creationId xmlns:a16="http://schemas.microsoft.com/office/drawing/2014/main" id="{8019B548-7501-4CD4-8738-4764C6F3A87C}"/>
              </a:ext>
            </a:extLst>
          </p:cNvPr>
          <p:cNvSpPr>
            <a:spLocks noGrp="1" noChangeArrowheads="1"/>
          </p:cNvSpPr>
          <p:nvPr>
            <p:ph type="body" idx="1"/>
          </p:nvPr>
        </p:nvSpPr>
        <p:spPr>
          <a:xfrm>
            <a:off x="683568" y="1773238"/>
            <a:ext cx="7704856" cy="3383954"/>
          </a:xfrm>
        </p:spPr>
        <p:txBody>
          <a:bodyPr anchor="ctr"/>
          <a:lstStyle/>
          <a:p>
            <a:pPr algn="ctr"/>
            <a:r>
              <a:rPr lang="ja-JP" altLang="en-US" sz="3600" b="1" dirty="0">
                <a:solidFill>
                  <a:srgbClr val="0000CC"/>
                </a:solidFill>
                <a:latin typeface="HG丸ｺﾞｼｯｸM-PRO" panose="020F0600000000000000" pitchFamily="50" charset="-128"/>
                <a:ea typeface="HG丸ｺﾞｼｯｸM-PRO" panose="020F0600000000000000" pitchFamily="50" charset="-128"/>
              </a:rPr>
              <a:t>ご清聴ありがとうございました！</a:t>
            </a:r>
            <a:endParaRPr lang="en-US" altLang="ja-JP" sz="3600" b="1" dirty="0">
              <a:solidFill>
                <a:srgbClr val="0000CC"/>
              </a:solidFill>
              <a:latin typeface="HG丸ｺﾞｼｯｸM-PRO" panose="020F0600000000000000" pitchFamily="50" charset="-128"/>
              <a:ea typeface="HG丸ｺﾞｼｯｸM-PRO" panose="020F0600000000000000" pitchFamily="50" charset="-128"/>
            </a:endParaRPr>
          </a:p>
          <a:p>
            <a:endParaRPr lang="en-US" altLang="ja-JP" sz="3600" b="1" dirty="0">
              <a:latin typeface="HG丸ｺﾞｼｯｸM-PRO" panose="020F0600000000000000" pitchFamily="50" charset="-128"/>
              <a:ea typeface="HG丸ｺﾞｼｯｸM-PRO" panose="020F0600000000000000" pitchFamily="50" charset="-128"/>
            </a:endParaRPr>
          </a:p>
          <a:p>
            <a:r>
              <a:rPr lang="ja-JP" altLang="en-US" sz="2800" b="1" dirty="0">
                <a:latin typeface="HG丸ｺﾞｼｯｸM-PRO" panose="020F0600000000000000" pitchFamily="50" charset="-128"/>
                <a:ea typeface="HG丸ｺﾞｼｯｸM-PRO" panose="020F0600000000000000" pitchFamily="50" charset="-128"/>
              </a:rPr>
              <a:t>会員の皆様のご発展をお祈り申し上げます。</a:t>
            </a:r>
            <a:endParaRPr lang="en-US" altLang="ja-JP" sz="2800" b="1" dirty="0">
              <a:latin typeface="HG丸ｺﾞｼｯｸM-PRO" panose="020F0600000000000000" pitchFamily="50" charset="-128"/>
              <a:ea typeface="HG丸ｺﾞｼｯｸM-PRO" panose="020F0600000000000000" pitchFamily="50" charset="-128"/>
            </a:endParaRPr>
          </a:p>
          <a:p>
            <a:r>
              <a:rPr lang="ja-JP" altLang="en-US" sz="2800" b="1" dirty="0">
                <a:latin typeface="HG丸ｺﾞｼｯｸM-PRO" panose="020F0600000000000000" pitchFamily="50" charset="-128"/>
                <a:ea typeface="HG丸ｺﾞｼｯｸM-PRO" panose="020F0600000000000000" pitchFamily="50" charset="-128"/>
              </a:rPr>
              <a:t>全国損害保険代理業政治連盟をご支援いただきますよう、お願い申し上げます。</a:t>
            </a:r>
            <a:endParaRPr lang="en-US" altLang="ja-JP" sz="2800" b="1" dirty="0">
              <a:latin typeface="HG丸ｺﾞｼｯｸM-PRO" panose="020F0600000000000000" pitchFamily="50" charset="-128"/>
              <a:ea typeface="HG丸ｺﾞｼｯｸM-PRO" panose="020F0600000000000000" pitchFamily="50" charset="-128"/>
            </a:endParaRPr>
          </a:p>
        </p:txBody>
      </p:sp>
      <p:sp>
        <p:nvSpPr>
          <p:cNvPr id="84995" name="スライド番号プレースホルダー 3">
            <a:extLst>
              <a:ext uri="{FF2B5EF4-FFF2-40B4-BE49-F238E27FC236}">
                <a16:creationId xmlns:a16="http://schemas.microsoft.com/office/drawing/2014/main" id="{A2795091-E0DE-4622-920C-7FF6EE347CB9}"/>
              </a:ext>
            </a:extLst>
          </p:cNvPr>
          <p:cNvSpPr>
            <a:spLocks noGrp="1"/>
          </p:cNvSpPr>
          <p:nvPr>
            <p:ph type="sldNum" sz="quarter" idx="11"/>
          </p:nvPr>
        </p:nvSpPr>
        <p:spPr>
          <a:xfrm>
            <a:off x="6937375" y="6308725"/>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2</a:t>
            </a:r>
            <a:r>
              <a:rPr kumimoji="0" lang="ja-JP" altLang="en-US" sz="1200" dirty="0">
                <a:latin typeface="HG丸ｺﾞｼｯｸM-PRO" panose="020F0600000000000000" pitchFamily="50" charset="-128"/>
                <a:ea typeface="HG丸ｺﾞｼｯｸM-PRO" panose="020F0600000000000000" pitchFamily="50" charset="-128"/>
              </a:rPr>
              <a:t>７</a:t>
            </a:r>
            <a:endParaRPr kumimoji="0" lang="en-US" altLang="ja-JP" sz="1200" dirty="0">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EAB962B7-FF71-F804-F5B3-8EB893770ACA}"/>
            </a:ext>
          </a:extLst>
        </p:cNvPr>
        <p:cNvGrpSpPr/>
        <p:nvPr/>
      </p:nvGrpSpPr>
      <p:grpSpPr>
        <a:xfrm>
          <a:off x="0" y="0"/>
          <a:ext cx="0" cy="0"/>
          <a:chOff x="0" y="0"/>
          <a:chExt cx="0" cy="0"/>
        </a:xfrm>
      </p:grpSpPr>
      <p:sp>
        <p:nvSpPr>
          <p:cNvPr id="7170" name="スライド番号プレースホルダー 4">
            <a:extLst>
              <a:ext uri="{FF2B5EF4-FFF2-40B4-BE49-F238E27FC236}">
                <a16:creationId xmlns:a16="http://schemas.microsoft.com/office/drawing/2014/main" id="{2A931F9E-3E18-AE2A-EB93-270A8C2D7792}"/>
              </a:ext>
            </a:extLst>
          </p:cNvPr>
          <p:cNvSpPr>
            <a:spLocks noGrp="1"/>
          </p:cNvSpPr>
          <p:nvPr>
            <p:ph type="sldNum" sz="quarter" idx="11"/>
          </p:nvPr>
        </p:nvSpPr>
        <p:spPr>
          <a:xfrm>
            <a:off x="6875463" y="6308725"/>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3</a:t>
            </a:r>
          </a:p>
        </p:txBody>
      </p:sp>
      <p:sp>
        <p:nvSpPr>
          <p:cNvPr id="7172" name="Rectangle 36">
            <a:extLst>
              <a:ext uri="{FF2B5EF4-FFF2-40B4-BE49-F238E27FC236}">
                <a16:creationId xmlns:a16="http://schemas.microsoft.com/office/drawing/2014/main" id="{56A6E842-EA2C-9B2E-24F7-01DAC9A6BE98}"/>
              </a:ext>
            </a:extLst>
          </p:cNvPr>
          <p:cNvSpPr>
            <a:spLocks noChangeArrowheads="1"/>
          </p:cNvSpPr>
          <p:nvPr/>
        </p:nvSpPr>
        <p:spPr bwMode="auto">
          <a:xfrm>
            <a:off x="467544" y="561975"/>
            <a:ext cx="8136706" cy="549275"/>
          </a:xfrm>
          <a:prstGeom prst="rect">
            <a:avLst/>
          </a:prstGeom>
          <a:solidFill>
            <a:schemeClr val="folHlink"/>
          </a:solidFill>
          <a:ln w="9525" algn="ctr">
            <a:solidFill>
              <a:schemeClr val="tx1"/>
            </a:solidFill>
            <a:miter lim="800000"/>
            <a:headEnd/>
            <a:tailEnd/>
          </a:ln>
          <a:effectLst>
            <a:outerShdw dist="88900" dir="2700000" algn="ctr" rotWithShape="0">
              <a:schemeClr val="tx1"/>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7173" name="Rectangle 16">
            <a:extLst>
              <a:ext uri="{FF2B5EF4-FFF2-40B4-BE49-F238E27FC236}">
                <a16:creationId xmlns:a16="http://schemas.microsoft.com/office/drawing/2014/main" id="{0D1029A5-BB97-FA88-0BA6-6082D4ED66B8}"/>
              </a:ext>
            </a:extLst>
          </p:cNvPr>
          <p:cNvSpPr>
            <a:spLocks noGrp="1" noChangeArrowheads="1"/>
          </p:cNvSpPr>
          <p:nvPr>
            <p:ph type="title"/>
          </p:nvPr>
        </p:nvSpPr>
        <p:spPr>
          <a:xfrm>
            <a:off x="556688" y="606424"/>
            <a:ext cx="4752528" cy="460375"/>
          </a:xfrm>
          <a:noFill/>
        </p:spPr>
        <p:txBody>
          <a:bodyPr/>
          <a:lstStyle/>
          <a:p>
            <a:pPr eaLnBrk="1" hangingPunct="1"/>
            <a:r>
              <a:rPr lang="ja-JP" altLang="en-US" sz="2800" b="1" dirty="0">
                <a:latin typeface="HG丸ｺﾞｼｯｸM-PRO" panose="020F0600000000000000" pitchFamily="50" charset="-128"/>
                <a:ea typeface="HG丸ｺﾞｼｯｸM-PRO" panose="020F0600000000000000" pitchFamily="50" charset="-128"/>
              </a:rPr>
              <a:t>政治団体とは？</a:t>
            </a:r>
          </a:p>
        </p:txBody>
      </p:sp>
      <p:sp>
        <p:nvSpPr>
          <p:cNvPr id="4" name="テキスト ボックス 3">
            <a:extLst>
              <a:ext uri="{FF2B5EF4-FFF2-40B4-BE49-F238E27FC236}">
                <a16:creationId xmlns:a16="http://schemas.microsoft.com/office/drawing/2014/main" id="{5A562F7A-A269-0B25-E002-967AF145A9E5}"/>
              </a:ext>
            </a:extLst>
          </p:cNvPr>
          <p:cNvSpPr txBox="1"/>
          <p:nvPr/>
        </p:nvSpPr>
        <p:spPr>
          <a:xfrm>
            <a:off x="556688" y="1700808"/>
            <a:ext cx="8047562" cy="584775"/>
          </a:xfrm>
          <a:prstGeom prst="rect">
            <a:avLst/>
          </a:prstGeom>
          <a:noFill/>
        </p:spPr>
        <p:txBody>
          <a:bodyPr wrap="square">
            <a:spAutoFit/>
          </a:bodyPr>
          <a:lstStyle/>
          <a:p>
            <a:pPr>
              <a:buFontTx/>
              <a:buNone/>
              <a:defRPr/>
            </a:pPr>
            <a:r>
              <a:rPr lang="ja-JP" altLang="en-US" sz="3200" b="1" dirty="0">
                <a:solidFill>
                  <a:srgbClr val="FF0000"/>
                </a:solidFill>
                <a:latin typeface="HG丸ｺﾞｼｯｸM-PRO" panose="020F0600000000000000" pitchFamily="50" charset="-128"/>
                <a:ea typeface="HG丸ｺﾞｼｯｸM-PRO" panose="020F0600000000000000" pitchFamily="50" charset="-128"/>
              </a:rPr>
              <a:t>政治資金規正法の下、</a:t>
            </a:r>
            <a:r>
              <a:rPr lang="ja-JP" altLang="en-US" sz="3200" b="1" dirty="0">
                <a:latin typeface="HG丸ｺﾞｼｯｸM-PRO" panose="020F0600000000000000" pitchFamily="50" charset="-128"/>
                <a:ea typeface="HG丸ｺﾞｼｯｸM-PRO" panose="020F0600000000000000" pitchFamily="50" charset="-128"/>
              </a:rPr>
              <a:t>政治活動を行う団体</a:t>
            </a:r>
            <a:endParaRPr lang="en-US" altLang="ja-JP" sz="3200" b="1" dirty="0">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EB779F8E-4180-9513-0444-0613E0521E16}"/>
              </a:ext>
            </a:extLst>
          </p:cNvPr>
          <p:cNvSpPr txBox="1"/>
          <p:nvPr/>
        </p:nvSpPr>
        <p:spPr>
          <a:xfrm>
            <a:off x="287425" y="2987570"/>
            <a:ext cx="8208714" cy="646331"/>
          </a:xfrm>
          <a:prstGeom prst="rect">
            <a:avLst/>
          </a:prstGeom>
          <a:noFill/>
        </p:spPr>
        <p:txBody>
          <a:bodyPr wrap="square">
            <a:spAutoFit/>
          </a:bodyPr>
          <a:lstStyle/>
          <a:p>
            <a:pPr>
              <a:defRPr/>
            </a:pPr>
            <a:r>
              <a:rPr lang="ja-JP" altLang="en-US" sz="3600" b="1" dirty="0">
                <a:latin typeface="HG丸ｺﾞｼｯｸM-PRO" panose="020F0600000000000000" pitchFamily="50" charset="-128"/>
                <a:ea typeface="HG丸ｺﾞｼｯｸM-PRO" panose="020F0600000000000000" pitchFamily="50" charset="-128"/>
              </a:rPr>
              <a:t>・政治活動を</a:t>
            </a:r>
            <a:r>
              <a:rPr lang="ja-JP" altLang="en-US" sz="3600" b="1" dirty="0">
                <a:solidFill>
                  <a:srgbClr val="0000CC"/>
                </a:solidFill>
                <a:latin typeface="HG丸ｺﾞｼｯｸM-PRO" panose="020F0600000000000000" pitchFamily="50" charset="-128"/>
                <a:ea typeface="HG丸ｺﾞｼｯｸM-PRO" panose="020F0600000000000000" pitchFamily="50" charset="-128"/>
              </a:rPr>
              <a:t>主たる目的</a:t>
            </a:r>
            <a:r>
              <a:rPr lang="ja-JP" altLang="en-US" sz="3600" b="1" dirty="0">
                <a:latin typeface="HG丸ｺﾞｼｯｸM-PRO" panose="020F0600000000000000" pitchFamily="50" charset="-128"/>
                <a:ea typeface="HG丸ｺﾞｼｯｸM-PRO" panose="020F0600000000000000" pitchFamily="50" charset="-128"/>
              </a:rPr>
              <a:t>とする団体</a:t>
            </a:r>
            <a:endParaRPr lang="en-US" altLang="ja-JP" sz="3600" b="1" dirty="0">
              <a:latin typeface="HG丸ｺﾞｼｯｸM-PRO" panose="020F0600000000000000" pitchFamily="50" charset="-128"/>
              <a:ea typeface="HG丸ｺﾞｼｯｸM-PRO" panose="020F0600000000000000" pitchFamily="50" charset="-128"/>
            </a:endParaRPr>
          </a:p>
        </p:txBody>
      </p:sp>
      <p:sp>
        <p:nvSpPr>
          <p:cNvPr id="5" name="テキスト ボックス 4">
            <a:extLst>
              <a:ext uri="{FF2B5EF4-FFF2-40B4-BE49-F238E27FC236}">
                <a16:creationId xmlns:a16="http://schemas.microsoft.com/office/drawing/2014/main" id="{D941D36B-BD02-5C22-DCD0-44B912610114}"/>
              </a:ext>
            </a:extLst>
          </p:cNvPr>
          <p:cNvSpPr txBox="1"/>
          <p:nvPr/>
        </p:nvSpPr>
        <p:spPr>
          <a:xfrm>
            <a:off x="287425" y="4259471"/>
            <a:ext cx="8496944" cy="646331"/>
          </a:xfrm>
          <a:prstGeom prst="rect">
            <a:avLst/>
          </a:prstGeom>
          <a:noFill/>
        </p:spPr>
        <p:txBody>
          <a:bodyPr wrap="square">
            <a:spAutoFit/>
          </a:bodyPr>
          <a:lstStyle/>
          <a:p>
            <a:pPr>
              <a:defRPr/>
            </a:pPr>
            <a:r>
              <a:rPr lang="ja-JP" altLang="en-US" sz="3600" b="1" dirty="0">
                <a:latin typeface="HG丸ｺﾞｼｯｸM-PRO" panose="020F0600000000000000" pitchFamily="50" charset="-128"/>
                <a:ea typeface="HG丸ｺﾞｼｯｸM-PRO" panose="020F0600000000000000" pitchFamily="50" charset="-128"/>
              </a:rPr>
              <a:t>・政治活動を</a:t>
            </a:r>
            <a:r>
              <a:rPr lang="ja-JP" altLang="en-US" sz="3600" b="1" dirty="0">
                <a:solidFill>
                  <a:srgbClr val="0000CC"/>
                </a:solidFill>
                <a:latin typeface="HG丸ｺﾞｼｯｸM-PRO" panose="020F0600000000000000" pitchFamily="50" charset="-128"/>
                <a:ea typeface="HG丸ｺﾞｼｯｸM-PRO" panose="020F0600000000000000" pitchFamily="50" charset="-128"/>
              </a:rPr>
              <a:t>組織的・継続的</a:t>
            </a:r>
            <a:r>
              <a:rPr lang="ja-JP" altLang="en-US" sz="3600" b="1" dirty="0">
                <a:latin typeface="HG丸ｺﾞｼｯｸM-PRO" panose="020F0600000000000000" pitchFamily="50" charset="-128"/>
                <a:ea typeface="HG丸ｺﾞｼｯｸM-PRO" panose="020F0600000000000000" pitchFamily="50" charset="-128"/>
              </a:rPr>
              <a:t>に行う団体</a:t>
            </a:r>
            <a:endParaRPr lang="en-US" altLang="ja-JP" sz="3600" b="1"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212284162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entr" presetSubtype="0"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childTnLst>
                                </p:cTn>
                              </p:par>
                            </p:childTnLst>
                          </p:cTn>
                        </p:par>
                      </p:childTnLst>
                    </p:cTn>
                  </p:par>
                  <p:par>
                    <p:cTn id="7" fill="hold">
                      <p:stCondLst>
                        <p:cond delay="indefinite"/>
                      </p:stCondLst>
                      <p:childTnLst>
                        <p:par>
                          <p:cTn id="8" fill="hold">
                            <p:stCondLst>
                              <p:cond delay="0"/>
                            </p:stCondLst>
                            <p:childTnLst>
                              <p:par>
                                <p:cTn id="9" presetID="1" presetClass="entr" presetSubtype="0" fill="hold" grpId="0" nodeType="clickEffect">
                                  <p:stCondLst>
                                    <p:cond delay="0"/>
                                  </p:stCondLst>
                                  <p:childTnLst>
                                    <p:set>
                                      <p:cBhvr>
                                        <p:cTn id="10" dur="1" fill="hold">
                                          <p:stCondLst>
                                            <p:cond delay="0"/>
                                          </p:stCondLst>
                                        </p:cTn>
                                        <p:tgtEl>
                                          <p:spTgt spid="5"/>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5"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スライド番号プレースホルダー 4">
            <a:extLst>
              <a:ext uri="{FF2B5EF4-FFF2-40B4-BE49-F238E27FC236}">
                <a16:creationId xmlns:a16="http://schemas.microsoft.com/office/drawing/2014/main" id="{81A7B6B6-0276-4BD7-B4BF-32543E10775F}"/>
              </a:ext>
            </a:extLst>
          </p:cNvPr>
          <p:cNvSpPr>
            <a:spLocks noGrp="1"/>
          </p:cNvSpPr>
          <p:nvPr>
            <p:ph type="sldNum" sz="quarter" idx="11"/>
          </p:nvPr>
        </p:nvSpPr>
        <p:spPr>
          <a:xfrm>
            <a:off x="6875463" y="6308725"/>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4</a:t>
            </a:r>
          </a:p>
        </p:txBody>
      </p:sp>
      <p:sp>
        <p:nvSpPr>
          <p:cNvPr id="7172" name="Rectangle 36">
            <a:extLst>
              <a:ext uri="{FF2B5EF4-FFF2-40B4-BE49-F238E27FC236}">
                <a16:creationId xmlns:a16="http://schemas.microsoft.com/office/drawing/2014/main" id="{092B140E-784E-4FA4-B6F7-28EDDCCD71BB}"/>
              </a:ext>
            </a:extLst>
          </p:cNvPr>
          <p:cNvSpPr>
            <a:spLocks noChangeArrowheads="1"/>
          </p:cNvSpPr>
          <p:nvPr/>
        </p:nvSpPr>
        <p:spPr bwMode="auto">
          <a:xfrm>
            <a:off x="467544" y="561975"/>
            <a:ext cx="8136706" cy="549275"/>
          </a:xfrm>
          <a:prstGeom prst="rect">
            <a:avLst/>
          </a:prstGeom>
          <a:solidFill>
            <a:schemeClr val="folHlink"/>
          </a:solidFill>
          <a:ln w="9525" algn="ctr">
            <a:solidFill>
              <a:schemeClr val="tx1"/>
            </a:solidFill>
            <a:miter lim="800000"/>
            <a:headEnd/>
            <a:tailEnd/>
          </a:ln>
          <a:effectLst>
            <a:outerShdw dist="88900" dir="2700000" algn="ctr" rotWithShape="0">
              <a:schemeClr val="tx1"/>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7173" name="Rectangle 16">
            <a:extLst>
              <a:ext uri="{FF2B5EF4-FFF2-40B4-BE49-F238E27FC236}">
                <a16:creationId xmlns:a16="http://schemas.microsoft.com/office/drawing/2014/main" id="{15B39156-B58C-49BF-8B6F-8BED99F30F57}"/>
              </a:ext>
            </a:extLst>
          </p:cNvPr>
          <p:cNvSpPr>
            <a:spLocks noGrp="1" noChangeArrowheads="1"/>
          </p:cNvSpPr>
          <p:nvPr>
            <p:ph type="title"/>
          </p:nvPr>
        </p:nvSpPr>
        <p:spPr>
          <a:xfrm>
            <a:off x="556688" y="606424"/>
            <a:ext cx="4752528" cy="460375"/>
          </a:xfrm>
          <a:noFill/>
        </p:spPr>
        <p:txBody>
          <a:bodyPr/>
          <a:lstStyle/>
          <a:p>
            <a:pPr eaLnBrk="1" hangingPunct="1"/>
            <a:r>
              <a:rPr lang="ja-JP" altLang="en-US" sz="2800" b="1" dirty="0">
                <a:latin typeface="HG丸ｺﾞｼｯｸM-PRO" panose="020F0600000000000000" pitchFamily="50" charset="-128"/>
                <a:ea typeface="HG丸ｺﾞｼｯｸM-PRO" panose="020F0600000000000000" pitchFamily="50" charset="-128"/>
              </a:rPr>
              <a:t>政治団体の定義</a:t>
            </a:r>
          </a:p>
        </p:txBody>
      </p:sp>
      <p:sp>
        <p:nvSpPr>
          <p:cNvPr id="4" name="テキスト ボックス 3">
            <a:extLst>
              <a:ext uri="{FF2B5EF4-FFF2-40B4-BE49-F238E27FC236}">
                <a16:creationId xmlns:a16="http://schemas.microsoft.com/office/drawing/2014/main" id="{A866E3D5-155B-25E3-F659-6418E1005C6F}"/>
              </a:ext>
            </a:extLst>
          </p:cNvPr>
          <p:cNvSpPr txBox="1"/>
          <p:nvPr/>
        </p:nvSpPr>
        <p:spPr>
          <a:xfrm>
            <a:off x="467544" y="1509385"/>
            <a:ext cx="8136706" cy="4462760"/>
          </a:xfrm>
          <a:prstGeom prst="rect">
            <a:avLst/>
          </a:prstGeom>
          <a:noFill/>
        </p:spPr>
        <p:txBody>
          <a:bodyPr wrap="square">
            <a:spAutoFit/>
          </a:bodyPr>
          <a:lstStyle/>
          <a:p>
            <a:r>
              <a:rPr kumimoji="1" lang="en-US" altLang="ja-JP" sz="2400" b="1" dirty="0">
                <a:solidFill>
                  <a:srgbClr val="0000CC"/>
                </a:solidFill>
                <a:latin typeface="HG丸ｺﾞｼｯｸM-PRO" panose="020F0600000000000000" pitchFamily="50" charset="-128"/>
                <a:ea typeface="HG丸ｺﾞｼｯｸM-PRO" panose="020F0600000000000000" pitchFamily="50" charset="-128"/>
              </a:rPr>
              <a:t>【</a:t>
            </a:r>
            <a:r>
              <a:rPr kumimoji="1" lang="ja-JP" altLang="en-US" sz="2400" b="1" dirty="0">
                <a:solidFill>
                  <a:srgbClr val="0000CC"/>
                </a:solidFill>
                <a:latin typeface="HG丸ｺﾞｼｯｸM-PRO" panose="020F0600000000000000" pitchFamily="50" charset="-128"/>
                <a:ea typeface="HG丸ｺﾞｼｯｸM-PRO" panose="020F0600000000000000" pitchFamily="50" charset="-128"/>
              </a:rPr>
              <a:t>政治団体の定義</a:t>
            </a:r>
            <a:r>
              <a:rPr kumimoji="1" lang="en-US" altLang="ja-JP" sz="2400" b="1" dirty="0">
                <a:solidFill>
                  <a:srgbClr val="0000CC"/>
                </a:solidFill>
                <a:latin typeface="HG丸ｺﾞｼｯｸM-PRO" panose="020F0600000000000000" pitchFamily="50" charset="-128"/>
                <a:ea typeface="HG丸ｺﾞｼｯｸM-PRO" panose="020F0600000000000000" pitchFamily="50" charset="-128"/>
              </a:rPr>
              <a:t>】</a:t>
            </a:r>
          </a:p>
          <a:p>
            <a:r>
              <a:rPr lang="ja-JP" altLang="en-US" sz="2400" b="1" dirty="0">
                <a:latin typeface="HG丸ｺﾞｼｯｸM-PRO" panose="020F0600000000000000" pitchFamily="50" charset="-128"/>
                <a:ea typeface="HG丸ｺﾞｼｯｸM-PRO" panose="020F0600000000000000" pitchFamily="50" charset="-128"/>
              </a:rPr>
              <a:t>①＜１号団体＞</a:t>
            </a:r>
            <a:r>
              <a:rPr kumimoji="1" lang="ja-JP" altLang="en-US" sz="2400" b="1" dirty="0">
                <a:latin typeface="HG丸ｺﾞｼｯｸM-PRO" panose="020F0600000000000000" pitchFamily="50" charset="-128"/>
                <a:ea typeface="HG丸ｺﾞｼｯｸM-PRO" panose="020F0600000000000000" pitchFamily="50" charset="-128"/>
              </a:rPr>
              <a:t>政治上の主義・施策を推進・支持または</a:t>
            </a:r>
            <a:endParaRPr kumimoji="1" lang="en-US" altLang="ja-JP" sz="2400" b="1" dirty="0">
              <a:latin typeface="HG丸ｺﾞｼｯｸM-PRO" panose="020F0600000000000000" pitchFamily="50" charset="-128"/>
              <a:ea typeface="HG丸ｺﾞｼｯｸM-PRO" panose="020F0600000000000000" pitchFamily="50" charset="-128"/>
            </a:endParaRPr>
          </a:p>
          <a:p>
            <a:r>
              <a:rPr lang="ja-JP" altLang="en-US" sz="2400" b="1" dirty="0">
                <a:latin typeface="HG丸ｺﾞｼｯｸM-PRO" panose="020F0600000000000000" pitchFamily="50" charset="-128"/>
                <a:ea typeface="HG丸ｺﾞｼｯｸM-PRO" panose="020F0600000000000000" pitchFamily="50" charset="-128"/>
              </a:rPr>
              <a:t>　　　　　　　</a:t>
            </a:r>
            <a:r>
              <a:rPr kumimoji="1" lang="ja-JP" altLang="en-US" sz="2400" b="1" dirty="0">
                <a:latin typeface="HG丸ｺﾞｼｯｸM-PRO" panose="020F0600000000000000" pitchFamily="50" charset="-128"/>
                <a:ea typeface="HG丸ｺﾞｼｯｸM-PRO" panose="020F0600000000000000" pitchFamily="50" charset="-128"/>
              </a:rPr>
              <a:t>反対すること</a:t>
            </a:r>
            <a:endParaRPr kumimoji="1" lang="en-US" altLang="ja-JP" sz="2400" b="1" dirty="0">
              <a:latin typeface="HG丸ｺﾞｼｯｸM-PRO" panose="020F0600000000000000" pitchFamily="50" charset="-128"/>
              <a:ea typeface="HG丸ｺﾞｼｯｸM-PRO" panose="020F0600000000000000" pitchFamily="50" charset="-128"/>
            </a:endParaRPr>
          </a:p>
          <a:p>
            <a:endParaRPr lang="en-US" altLang="ja-JP" sz="800" b="1" dirty="0">
              <a:latin typeface="HG丸ｺﾞｼｯｸM-PRO" panose="020F0600000000000000" pitchFamily="50" charset="-128"/>
              <a:ea typeface="HG丸ｺﾞｼｯｸM-PRO" panose="020F0600000000000000" pitchFamily="50" charset="-128"/>
            </a:endParaRPr>
          </a:p>
          <a:p>
            <a:r>
              <a:rPr lang="ja-JP" altLang="en-US" sz="2400" b="1" dirty="0">
                <a:latin typeface="HG丸ｺﾞｼｯｸM-PRO" panose="020F0600000000000000" pitchFamily="50" charset="-128"/>
                <a:ea typeface="HG丸ｺﾞｼｯｸM-PRO" panose="020F0600000000000000" pitchFamily="50" charset="-128"/>
              </a:rPr>
              <a:t>②＜２号団体＞特定の候補者を推薦または反対すること</a:t>
            </a:r>
            <a:endParaRPr lang="en-US" altLang="ja-JP" sz="2400" b="1" dirty="0">
              <a:latin typeface="HG丸ｺﾞｼｯｸM-PRO" panose="020F0600000000000000" pitchFamily="50" charset="-128"/>
              <a:ea typeface="HG丸ｺﾞｼｯｸM-PRO" panose="020F0600000000000000" pitchFamily="50" charset="-128"/>
            </a:endParaRPr>
          </a:p>
          <a:p>
            <a:endParaRPr lang="en-US" altLang="ja-JP" sz="800" b="1" dirty="0">
              <a:latin typeface="HG丸ｺﾞｼｯｸM-PRO" panose="020F0600000000000000" pitchFamily="50" charset="-128"/>
              <a:ea typeface="HG丸ｺﾞｼｯｸM-PRO" panose="020F0600000000000000" pitchFamily="50" charset="-128"/>
            </a:endParaRPr>
          </a:p>
          <a:p>
            <a:r>
              <a:rPr lang="ja-JP" altLang="en-US" sz="2400" b="1" dirty="0">
                <a:latin typeface="HG丸ｺﾞｼｯｸM-PRO" panose="020F0600000000000000" pitchFamily="50" charset="-128"/>
                <a:ea typeface="HG丸ｺﾞｼｯｸM-PRO" panose="020F0600000000000000" pitchFamily="50" charset="-128"/>
              </a:rPr>
              <a:t>③＜３号団体＞①および②の活動を主たる活動として組　</a:t>
            </a:r>
            <a:endParaRPr lang="en-US" altLang="ja-JP" sz="2400" b="1" dirty="0">
              <a:latin typeface="HG丸ｺﾞｼｯｸM-PRO" panose="020F0600000000000000" pitchFamily="50" charset="-128"/>
              <a:ea typeface="HG丸ｺﾞｼｯｸM-PRO" panose="020F0600000000000000" pitchFamily="50" charset="-128"/>
            </a:endParaRPr>
          </a:p>
          <a:p>
            <a:r>
              <a:rPr lang="ja-JP" altLang="en-US" sz="2400" b="1" dirty="0">
                <a:latin typeface="HG丸ｺﾞｼｯｸM-PRO" panose="020F0600000000000000" pitchFamily="50" charset="-128"/>
                <a:ea typeface="HG丸ｺﾞｼｯｸM-PRO" panose="020F0600000000000000" pitchFamily="50" charset="-128"/>
              </a:rPr>
              <a:t>　　　　　　　織的かつ継続的に行う団体</a:t>
            </a:r>
            <a:endParaRPr lang="en-US" altLang="ja-JP" sz="2400" b="1" dirty="0">
              <a:latin typeface="HG丸ｺﾞｼｯｸM-PRO" panose="020F0600000000000000" pitchFamily="50" charset="-128"/>
              <a:ea typeface="HG丸ｺﾞｼｯｸM-PRO" panose="020F0600000000000000" pitchFamily="50" charset="-128"/>
            </a:endParaRPr>
          </a:p>
          <a:p>
            <a:endParaRPr lang="en-US" altLang="ja-JP" sz="1200" b="1" dirty="0">
              <a:solidFill>
                <a:srgbClr val="0000CC"/>
              </a:solidFill>
              <a:latin typeface="HG丸ｺﾞｼｯｸM-PRO" panose="020F0600000000000000" pitchFamily="50" charset="-128"/>
              <a:ea typeface="HG丸ｺﾞｼｯｸM-PRO" panose="020F0600000000000000" pitchFamily="50" charset="-128"/>
            </a:endParaRPr>
          </a:p>
          <a:p>
            <a:r>
              <a:rPr lang="en-US" altLang="ja-JP" sz="2400" b="1" dirty="0">
                <a:solidFill>
                  <a:srgbClr val="0000CC"/>
                </a:solidFill>
                <a:latin typeface="HG丸ｺﾞｼｯｸM-PRO" panose="020F0600000000000000" pitchFamily="50" charset="-128"/>
                <a:ea typeface="HG丸ｺﾞｼｯｸM-PRO" panose="020F0600000000000000" pitchFamily="50" charset="-128"/>
              </a:rPr>
              <a:t>【</a:t>
            </a:r>
            <a:r>
              <a:rPr lang="ja-JP" altLang="en-US" sz="2400" b="1" dirty="0">
                <a:solidFill>
                  <a:srgbClr val="0000CC"/>
                </a:solidFill>
                <a:latin typeface="HG丸ｺﾞｼｯｸM-PRO" panose="020F0600000000000000" pitchFamily="50" charset="-128"/>
                <a:ea typeface="HG丸ｺﾞｼｯｸM-PRO" panose="020F0600000000000000" pitchFamily="50" charset="-128"/>
              </a:rPr>
              <a:t>上記以外で政治団体と見做される団体</a:t>
            </a:r>
            <a:r>
              <a:rPr lang="en-US" altLang="ja-JP" sz="2400" b="1" dirty="0">
                <a:solidFill>
                  <a:srgbClr val="0000CC"/>
                </a:solidFill>
                <a:latin typeface="HG丸ｺﾞｼｯｸM-PRO" panose="020F0600000000000000" pitchFamily="50" charset="-128"/>
                <a:ea typeface="HG丸ｺﾞｼｯｸM-PRO" panose="020F0600000000000000" pitchFamily="50" charset="-128"/>
              </a:rPr>
              <a:t>】</a:t>
            </a:r>
          </a:p>
          <a:p>
            <a:r>
              <a:rPr kumimoji="1" lang="ja-JP" altLang="en-US" sz="2400" b="1" dirty="0">
                <a:latin typeface="HG丸ｺﾞｼｯｸM-PRO" panose="020F0600000000000000" pitchFamily="50" charset="-128"/>
                <a:ea typeface="HG丸ｺﾞｼｯｸM-PRO" panose="020F0600000000000000" pitchFamily="50" charset="-128"/>
              </a:rPr>
              <a:t>①国会議員が主宰または主な構成員となる政策研究団体</a:t>
            </a:r>
            <a:endParaRPr kumimoji="1" lang="en-US" altLang="ja-JP" sz="2400" b="1" dirty="0">
              <a:latin typeface="HG丸ｺﾞｼｯｸM-PRO" panose="020F0600000000000000" pitchFamily="50" charset="-128"/>
              <a:ea typeface="HG丸ｺﾞｼｯｸM-PRO" panose="020F0600000000000000" pitchFamily="50" charset="-128"/>
            </a:endParaRPr>
          </a:p>
          <a:p>
            <a:endParaRPr lang="en-US" altLang="ja-JP" sz="800" b="1" dirty="0">
              <a:latin typeface="HG丸ｺﾞｼｯｸM-PRO" panose="020F0600000000000000" pitchFamily="50" charset="-128"/>
              <a:ea typeface="HG丸ｺﾞｼｯｸM-PRO" panose="020F0600000000000000" pitchFamily="50" charset="-128"/>
            </a:endParaRPr>
          </a:p>
          <a:p>
            <a:r>
              <a:rPr lang="ja-JP" altLang="en-US" sz="2400" b="1" dirty="0">
                <a:latin typeface="HG丸ｺﾞｼｯｸM-PRO" panose="020F0600000000000000" pitchFamily="50" charset="-128"/>
                <a:ea typeface="HG丸ｺﾞｼｯｸM-PRO" panose="020F0600000000000000" pitchFamily="50" charset="-128"/>
              </a:rPr>
              <a:t>②政党のために資金援助を目的とする政治資金団体</a:t>
            </a:r>
            <a:endParaRPr lang="en-US" altLang="ja-JP" sz="2400" b="1" dirty="0">
              <a:latin typeface="HG丸ｺﾞｼｯｸM-PRO" panose="020F0600000000000000" pitchFamily="50" charset="-128"/>
              <a:ea typeface="HG丸ｺﾞｼｯｸM-PRO" panose="020F0600000000000000" pitchFamily="50" charset="-128"/>
            </a:endParaRPr>
          </a:p>
          <a:p>
            <a:endParaRPr kumimoji="1" lang="en-US" altLang="ja-JP" sz="800" b="1" dirty="0">
              <a:latin typeface="HG丸ｺﾞｼｯｸM-PRO" panose="020F0600000000000000" pitchFamily="50" charset="-128"/>
              <a:ea typeface="HG丸ｺﾞｼｯｸM-PRO" panose="020F0600000000000000" pitchFamily="50" charset="-128"/>
            </a:endParaRPr>
          </a:p>
          <a:p>
            <a:r>
              <a:rPr kumimoji="1" lang="ja-JP" altLang="en-US" sz="2400" b="1" dirty="0">
                <a:latin typeface="HG丸ｺﾞｼｯｸM-PRO" panose="020F0600000000000000" pitchFamily="50" charset="-128"/>
                <a:ea typeface="HG丸ｺﾞｼｯｸM-PRO" panose="020F0600000000000000" pitchFamily="50" charset="-128"/>
              </a:rPr>
              <a:t>③特定</a:t>
            </a:r>
            <a:r>
              <a:rPr lang="ja-JP" altLang="en-US" sz="2400" b="1" dirty="0">
                <a:latin typeface="HG丸ｺﾞｼｯｸM-PRO" panose="020F0600000000000000" pitchFamily="50" charset="-128"/>
                <a:ea typeface="HG丸ｺﾞｼｯｸM-PRO" panose="020F0600000000000000" pitchFamily="50" charset="-128"/>
              </a:rPr>
              <a:t>パーティー（収入１千万円以上）開催</a:t>
            </a:r>
            <a:r>
              <a:rPr kumimoji="1" lang="ja-JP" altLang="en-US" sz="2400" b="1" dirty="0">
                <a:latin typeface="HG丸ｺﾞｼｯｸM-PRO" panose="020F0600000000000000" pitchFamily="50" charset="-128"/>
                <a:ea typeface="HG丸ｺﾞｼｯｸM-PRO" panose="020F0600000000000000" pitchFamily="50" charset="-128"/>
              </a:rPr>
              <a:t>団体</a:t>
            </a:r>
          </a:p>
        </p:txBody>
      </p:sp>
    </p:spTree>
    <p:extLst>
      <p:ext uri="{BB962C8B-B14F-4D97-AF65-F5344CB8AC3E}">
        <p14:creationId xmlns:p14="http://schemas.microsoft.com/office/powerpoint/2010/main" val="107400345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スライド番号プレースホルダー 4">
            <a:extLst>
              <a:ext uri="{FF2B5EF4-FFF2-40B4-BE49-F238E27FC236}">
                <a16:creationId xmlns:a16="http://schemas.microsoft.com/office/drawing/2014/main" id="{3F8E3E2E-21D0-411B-8F97-89BB1AE357D0}"/>
              </a:ext>
            </a:extLst>
          </p:cNvPr>
          <p:cNvSpPr>
            <a:spLocks noGrp="1"/>
          </p:cNvSpPr>
          <p:nvPr>
            <p:ph type="sldNum" sz="quarter" idx="11"/>
          </p:nvPr>
        </p:nvSpPr>
        <p:spPr>
          <a:xfrm>
            <a:off x="6875463" y="6280150"/>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5</a:t>
            </a:r>
          </a:p>
        </p:txBody>
      </p:sp>
      <p:sp>
        <p:nvSpPr>
          <p:cNvPr id="9219" name="Rectangle 4">
            <a:extLst>
              <a:ext uri="{FF2B5EF4-FFF2-40B4-BE49-F238E27FC236}">
                <a16:creationId xmlns:a16="http://schemas.microsoft.com/office/drawing/2014/main" id="{2C2F6087-30EE-4B68-A21B-F5C75F1A00E9}"/>
              </a:ext>
            </a:extLst>
          </p:cNvPr>
          <p:cNvSpPr>
            <a:spLocks noChangeArrowheads="1"/>
          </p:cNvSpPr>
          <p:nvPr/>
        </p:nvSpPr>
        <p:spPr bwMode="auto">
          <a:xfrm>
            <a:off x="468313" y="503238"/>
            <a:ext cx="8194675" cy="621506"/>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lgn="ctr" eaLnBrk="1" hangingPunct="1">
              <a:buFont typeface="Wingdings" panose="05000000000000000000" pitchFamily="2" charset="2"/>
              <a:buNone/>
              <a:defRPr/>
            </a:pPr>
            <a:endParaRPr lang="ja-JP" altLang="en-US" sz="1600" dirty="0"/>
          </a:p>
        </p:txBody>
      </p:sp>
      <p:sp>
        <p:nvSpPr>
          <p:cNvPr id="9220" name="Rectangle 5">
            <a:extLst>
              <a:ext uri="{FF2B5EF4-FFF2-40B4-BE49-F238E27FC236}">
                <a16:creationId xmlns:a16="http://schemas.microsoft.com/office/drawing/2014/main" id="{320AD8FE-3B11-4502-8771-7CAD5994FD5A}"/>
              </a:ext>
            </a:extLst>
          </p:cNvPr>
          <p:cNvSpPr>
            <a:spLocks noChangeArrowheads="1"/>
          </p:cNvSpPr>
          <p:nvPr/>
        </p:nvSpPr>
        <p:spPr bwMode="auto">
          <a:xfrm>
            <a:off x="611560" y="590550"/>
            <a:ext cx="7848228"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政治団体の種類</a:t>
            </a:r>
          </a:p>
        </p:txBody>
      </p:sp>
      <p:sp>
        <p:nvSpPr>
          <p:cNvPr id="3" name="テキスト ボックス 2">
            <a:extLst>
              <a:ext uri="{FF2B5EF4-FFF2-40B4-BE49-F238E27FC236}">
                <a16:creationId xmlns:a16="http://schemas.microsoft.com/office/drawing/2014/main" id="{4CDFD56D-565C-51DB-29EF-C5101570D64B}"/>
              </a:ext>
            </a:extLst>
          </p:cNvPr>
          <p:cNvSpPr txBox="1"/>
          <p:nvPr/>
        </p:nvSpPr>
        <p:spPr>
          <a:xfrm>
            <a:off x="323528" y="1484784"/>
            <a:ext cx="8496943" cy="4524315"/>
          </a:xfrm>
          <a:prstGeom prst="rect">
            <a:avLst/>
          </a:prstGeom>
          <a:noFill/>
        </p:spPr>
        <p:txBody>
          <a:bodyPr wrap="square">
            <a:spAutoFit/>
          </a:bodyPr>
          <a:lstStyle/>
          <a:p>
            <a:pPr eaLnBrk="1" hangingPunct="1">
              <a:buFont typeface="Wingdings" panose="05000000000000000000" pitchFamily="2" charset="2"/>
              <a:buNone/>
            </a:pPr>
            <a:r>
              <a:rPr lang="ja-JP" altLang="en-US" sz="2800" b="1" dirty="0">
                <a:latin typeface="HG丸ｺﾞｼｯｸM-PRO" panose="020F0600000000000000" pitchFamily="50" charset="-128"/>
                <a:ea typeface="HG丸ｺﾞｼｯｸM-PRO" panose="020F0600000000000000" pitchFamily="50" charset="-128"/>
              </a:rPr>
              <a:t>①政党</a:t>
            </a:r>
            <a:endParaRPr lang="en-US" altLang="ja-JP" sz="2800" b="1" dirty="0">
              <a:latin typeface="HG丸ｺﾞｼｯｸM-PRO" panose="020F0600000000000000" pitchFamily="50" charset="-128"/>
              <a:ea typeface="HG丸ｺﾞｼｯｸM-PRO" panose="020F0600000000000000" pitchFamily="50" charset="-128"/>
            </a:endParaRPr>
          </a:p>
          <a:p>
            <a:pPr eaLnBrk="1" hangingPunct="1">
              <a:buFont typeface="Wingdings" panose="05000000000000000000" pitchFamily="2" charset="2"/>
              <a:buNone/>
            </a:pPr>
            <a:r>
              <a:rPr lang="ja-JP" altLang="en-US" sz="2800" b="1" dirty="0">
                <a:latin typeface="HG丸ｺﾞｼｯｸM-PRO" panose="020F0600000000000000" pitchFamily="50" charset="-128"/>
                <a:ea typeface="HG丸ｺﾞｼｯｸM-PRO" panose="020F0600000000000000" pitchFamily="50" charset="-128"/>
              </a:rPr>
              <a:t>②政党のために資金援助を目的とする政治資金団体</a:t>
            </a:r>
            <a:endParaRPr lang="en-US" altLang="ja-JP" sz="2800" b="1" dirty="0">
              <a:latin typeface="HG丸ｺﾞｼｯｸM-PRO" panose="020F0600000000000000" pitchFamily="50" charset="-128"/>
              <a:ea typeface="HG丸ｺﾞｼｯｸM-PRO" panose="020F0600000000000000" pitchFamily="50" charset="-128"/>
            </a:endParaRPr>
          </a:p>
          <a:p>
            <a:pPr eaLnBrk="1" hangingPunct="1">
              <a:buFont typeface="Wingdings" panose="05000000000000000000" pitchFamily="2" charset="2"/>
              <a:buNone/>
            </a:pPr>
            <a:r>
              <a:rPr lang="ja-JP" altLang="en-US" sz="2800" b="1" dirty="0">
                <a:solidFill>
                  <a:srgbClr val="FF0000"/>
                </a:solidFill>
                <a:latin typeface="HG丸ｺﾞｼｯｸM-PRO" panose="020F0600000000000000" pitchFamily="50" charset="-128"/>
                <a:ea typeface="HG丸ｺﾞｼｯｸM-PRO" panose="020F0600000000000000" pitchFamily="50" charset="-128"/>
              </a:rPr>
              <a:t>③</a:t>
            </a:r>
            <a:r>
              <a:rPr lang="ja-JP" altLang="en-US" sz="2800" b="1" dirty="0">
                <a:latin typeface="HG丸ｺﾞｼｯｸM-PRO" panose="020F0600000000000000" pitchFamily="50" charset="-128"/>
                <a:ea typeface="HG丸ｺﾞｼｯｸM-PRO" panose="020F0600000000000000" pitchFamily="50" charset="-128"/>
              </a:rPr>
              <a:t>政党、政治資金団体以外の</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その他の政治団体</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eaLnBrk="1" hangingPunct="1">
              <a:buFont typeface="Wingdings" panose="05000000000000000000" pitchFamily="2" charset="2"/>
              <a:buNone/>
            </a:pP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a:p>
            <a:pPr eaLnBrk="1" hangingPunct="1">
              <a:buFont typeface="Wingdings" panose="05000000000000000000" pitchFamily="2" charset="2"/>
              <a:buNone/>
            </a:pPr>
            <a:r>
              <a:rPr lang="ja-JP" altLang="en-US" sz="3200" b="1" dirty="0">
                <a:solidFill>
                  <a:srgbClr val="0000CC"/>
                </a:solidFill>
                <a:latin typeface="HG丸ｺﾞｼｯｸM-PRO" panose="020F0600000000000000" pitchFamily="50" charset="-128"/>
                <a:ea typeface="HG丸ｺﾞｼｯｸM-PRO" panose="020F0600000000000000" pitchFamily="50" charset="-128"/>
              </a:rPr>
              <a:t>全国損害保険代理業政治連盟</a:t>
            </a:r>
            <a:r>
              <a:rPr lang="ja-JP" altLang="en-US" sz="3200" b="1" dirty="0">
                <a:latin typeface="HG丸ｺﾞｼｯｸM-PRO" panose="020F0600000000000000" pitchFamily="50" charset="-128"/>
                <a:ea typeface="HG丸ｺﾞｼｯｸM-PRO" panose="020F0600000000000000" pitchFamily="50" charset="-128"/>
              </a:rPr>
              <a:t>は</a:t>
            </a:r>
            <a:r>
              <a:rPr lang="en-US" altLang="ja-JP" sz="3200" b="1" dirty="0">
                <a:latin typeface="HG丸ｺﾞｼｯｸM-PRO" panose="020F0600000000000000" pitchFamily="50" charset="-128"/>
                <a:ea typeface="HG丸ｺﾞｼｯｸM-PRO" panose="020F0600000000000000" pitchFamily="50" charset="-128"/>
              </a:rPr>
              <a:t>…</a:t>
            </a:r>
          </a:p>
          <a:p>
            <a:pPr eaLnBrk="1" hangingPunct="1">
              <a:buFont typeface="Wingdings" panose="05000000000000000000" pitchFamily="2" charset="2"/>
              <a:buNone/>
            </a:pPr>
            <a:r>
              <a:rPr lang="ja-JP" altLang="en-US" sz="3200" b="1" dirty="0">
                <a:solidFill>
                  <a:srgbClr val="FF0000"/>
                </a:solidFill>
                <a:latin typeface="HG丸ｺﾞｼｯｸM-PRO" panose="020F0600000000000000" pitchFamily="50" charset="-128"/>
                <a:ea typeface="HG丸ｺﾞｼｯｸM-PRO" panose="020F0600000000000000" pitchFamily="50" charset="-128"/>
              </a:rPr>
              <a:t>③のその他の政治団体に位置付け</a:t>
            </a:r>
            <a:endParaRPr lang="en-US" altLang="ja-JP" sz="3200" b="1" dirty="0">
              <a:solidFill>
                <a:srgbClr val="FF0000"/>
              </a:solidFill>
              <a:latin typeface="HG丸ｺﾞｼｯｸM-PRO" panose="020F0600000000000000" pitchFamily="50" charset="-128"/>
              <a:ea typeface="HG丸ｺﾞｼｯｸM-PRO" panose="020F0600000000000000" pitchFamily="50" charset="-128"/>
            </a:endParaRPr>
          </a:p>
          <a:p>
            <a:pPr eaLnBrk="1" hangingPunct="1">
              <a:buNone/>
            </a:pPr>
            <a:r>
              <a:rPr lang="ja-JP" altLang="en-US" sz="2800" b="1" dirty="0">
                <a:latin typeface="HG丸ｺﾞｼｯｸM-PRO" panose="020F0600000000000000" pitchFamily="50" charset="-128"/>
                <a:ea typeface="HG丸ｺﾞｼｯｸM-PRO" panose="020F0600000000000000" pitchFamily="50" charset="-128"/>
              </a:rPr>
              <a:t>　目的、名称、主たる事務所所在地、活動区域、　</a:t>
            </a:r>
            <a:endParaRPr lang="en-US" altLang="ja-JP" sz="2800" b="1" dirty="0">
              <a:latin typeface="HG丸ｺﾞｼｯｸM-PRO" panose="020F0600000000000000" pitchFamily="50" charset="-128"/>
              <a:ea typeface="HG丸ｺﾞｼｯｸM-PRO" panose="020F0600000000000000" pitchFamily="50" charset="-128"/>
            </a:endParaRPr>
          </a:p>
          <a:p>
            <a:pPr eaLnBrk="1" hangingPunct="1">
              <a:buNone/>
            </a:pPr>
            <a:r>
              <a:rPr lang="ja-JP" altLang="en-US" sz="2800" b="1" dirty="0">
                <a:latin typeface="HG丸ｺﾞｼｯｸM-PRO" panose="020F0600000000000000" pitchFamily="50" charset="-128"/>
                <a:ea typeface="HG丸ｺﾞｼｯｸM-PRO" panose="020F0600000000000000" pitchFamily="50" charset="-128"/>
              </a:rPr>
              <a:t>　代表者・会計責任者・その職務代行者の氏名、</a:t>
            </a:r>
            <a:endParaRPr lang="en-US" altLang="ja-JP" sz="2800" b="1" dirty="0">
              <a:latin typeface="HG丸ｺﾞｼｯｸM-PRO" panose="020F0600000000000000" pitchFamily="50" charset="-128"/>
              <a:ea typeface="HG丸ｺﾞｼｯｸM-PRO" panose="020F0600000000000000" pitchFamily="50" charset="-128"/>
            </a:endParaRPr>
          </a:p>
          <a:p>
            <a:pPr eaLnBrk="1" hangingPunct="1">
              <a:buNone/>
            </a:pPr>
            <a:r>
              <a:rPr lang="ja-JP" altLang="en-US" sz="2800" b="1" dirty="0">
                <a:latin typeface="HG丸ｺﾞｼｯｸM-PRO" panose="020F0600000000000000" pitchFamily="50" charset="-128"/>
                <a:ea typeface="HG丸ｺﾞｼｯｸM-PRO" panose="020F0600000000000000" pitchFamily="50" charset="-128"/>
              </a:rPr>
              <a:t>　住所、生年月日等を東京都選挙管理委員会に届</a:t>
            </a:r>
            <a:endParaRPr lang="en-US" altLang="ja-JP" sz="2800" b="1" dirty="0">
              <a:latin typeface="HG丸ｺﾞｼｯｸM-PRO" panose="020F0600000000000000" pitchFamily="50" charset="-128"/>
              <a:ea typeface="HG丸ｺﾞｼｯｸM-PRO" panose="020F0600000000000000" pitchFamily="50" charset="-128"/>
            </a:endParaRPr>
          </a:p>
          <a:p>
            <a:pPr eaLnBrk="1" hangingPunct="1">
              <a:buNone/>
            </a:pPr>
            <a:r>
              <a:rPr lang="ja-JP" altLang="en-US" sz="2800" b="1" dirty="0">
                <a:latin typeface="HG丸ｺﾞｼｯｸM-PRO" panose="020F0600000000000000" pitchFamily="50" charset="-128"/>
                <a:ea typeface="HG丸ｺﾞｼｯｸM-PRO" panose="020F0600000000000000" pitchFamily="50" charset="-128"/>
              </a:rPr>
              <a:t>　け出を行う必要あり</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ー 4">
            <a:extLst>
              <a:ext uri="{FF2B5EF4-FFF2-40B4-BE49-F238E27FC236}">
                <a16:creationId xmlns:a16="http://schemas.microsoft.com/office/drawing/2014/main" id="{74FB0109-342F-4EAD-9EC5-8E0094C82D0E}"/>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6</a:t>
            </a:r>
          </a:p>
        </p:txBody>
      </p:sp>
      <p:sp>
        <p:nvSpPr>
          <p:cNvPr id="11267" name="Rectangle 3">
            <a:extLst>
              <a:ext uri="{FF2B5EF4-FFF2-40B4-BE49-F238E27FC236}">
                <a16:creationId xmlns:a16="http://schemas.microsoft.com/office/drawing/2014/main" id="{54D2485F-E0D5-4CE3-979E-4412C292D653}"/>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F83B491F-9468-46B5-B7AA-C8FCA933711E}"/>
              </a:ext>
            </a:extLst>
          </p:cNvPr>
          <p:cNvSpPr>
            <a:spLocks noChangeArrowheads="1"/>
          </p:cNvSpPr>
          <p:nvPr/>
        </p:nvSpPr>
        <p:spPr bwMode="auto">
          <a:xfrm>
            <a:off x="683568" y="476250"/>
            <a:ext cx="7704782" cy="645935"/>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a:p>
        </p:txBody>
      </p:sp>
      <p:sp>
        <p:nvSpPr>
          <p:cNvPr id="11269" name="Rectangle 5">
            <a:extLst>
              <a:ext uri="{FF2B5EF4-FFF2-40B4-BE49-F238E27FC236}">
                <a16:creationId xmlns:a16="http://schemas.microsoft.com/office/drawing/2014/main" id="{8E212FF7-1C46-4EBB-8998-0BBFFBBD3089}"/>
              </a:ext>
            </a:extLst>
          </p:cNvPr>
          <p:cNvSpPr>
            <a:spLocks noChangeArrowheads="1"/>
          </p:cNvSpPr>
          <p:nvPr/>
        </p:nvSpPr>
        <p:spPr bwMode="auto">
          <a:xfrm>
            <a:off x="755650" y="588694"/>
            <a:ext cx="7950200"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政治連盟とは？</a:t>
            </a:r>
          </a:p>
        </p:txBody>
      </p:sp>
      <p:sp>
        <p:nvSpPr>
          <p:cNvPr id="11270" name="Text Box 7">
            <a:extLst>
              <a:ext uri="{FF2B5EF4-FFF2-40B4-BE49-F238E27FC236}">
                <a16:creationId xmlns:a16="http://schemas.microsoft.com/office/drawing/2014/main" id="{528CD6BE-05CB-4307-B209-7019089B9807}"/>
              </a:ext>
            </a:extLst>
          </p:cNvPr>
          <p:cNvSpPr txBox="1">
            <a:spLocks noChangeArrowheads="1"/>
          </p:cNvSpPr>
          <p:nvPr/>
        </p:nvSpPr>
        <p:spPr bwMode="auto">
          <a:xfrm>
            <a:off x="683568" y="1628800"/>
            <a:ext cx="7704782" cy="464742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mpd="dbl">
                <a:solidFill>
                  <a:srgbClr val="000000"/>
                </a:solidFill>
                <a:prstDash val="lgDash"/>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a:spAutoFit/>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None/>
            </a:pPr>
            <a:r>
              <a:rPr lang="ja-JP" altLang="en-US" sz="4400" b="1" dirty="0">
                <a:solidFill>
                  <a:schemeClr val="accent1">
                    <a:lumMod val="50000"/>
                  </a:schemeClr>
                </a:solidFill>
                <a:latin typeface="HG丸ｺﾞｼｯｸM-PRO" panose="020F0600000000000000" pitchFamily="50" charset="-128"/>
                <a:ea typeface="HG丸ｺﾞｼｯｸM-PRO" panose="020F0600000000000000" pitchFamily="50" charset="-128"/>
              </a:rPr>
              <a:t>各職能団体や業界団体などの利益団体が職責を全うするために</a:t>
            </a:r>
            <a:r>
              <a:rPr lang="ja-JP" altLang="en-US" sz="4400" b="1" dirty="0">
                <a:latin typeface="HG丸ｺﾞｼｯｸM-PRO" panose="020F0600000000000000" pitchFamily="50" charset="-128"/>
                <a:ea typeface="HG丸ｺﾞｼｯｸM-PRO" panose="020F0600000000000000" pitchFamily="50" charset="-128"/>
              </a:rPr>
              <a:t>必要な陳情を政府や自治体に求めたり、政党や議員らを支援するために結成された政治団体である。</a:t>
            </a:r>
            <a:endParaRPr lang="en-US" altLang="ja-JP" sz="2800" b="1" dirty="0">
              <a:latin typeface="HG丸ｺﾞｼｯｸM-PRO" panose="020F0600000000000000" pitchFamily="50" charset="-128"/>
              <a:ea typeface="HG丸ｺﾞｼｯｸM-PRO" panose="020F0600000000000000" pitchFamily="50" charset="-128"/>
            </a:endParaRPr>
          </a:p>
          <a:p>
            <a:pPr algn="r" eaLnBrk="1" hangingPunct="1">
              <a:spcBef>
                <a:spcPct val="0"/>
              </a:spcBef>
              <a:buNone/>
            </a:pPr>
            <a:endParaRPr lang="en-US" altLang="ja-JP" sz="1600" dirty="0">
              <a:latin typeface="HG丸ｺﾞｼｯｸM-PRO" panose="020F0600000000000000" pitchFamily="50" charset="-128"/>
              <a:ea typeface="HG丸ｺﾞｼｯｸM-PRO" panose="020F0600000000000000" pitchFamily="50" charset="-128"/>
            </a:endParaRPr>
          </a:p>
          <a:p>
            <a:pPr algn="r" eaLnBrk="1" hangingPunct="1">
              <a:spcBef>
                <a:spcPct val="0"/>
              </a:spcBef>
              <a:buNone/>
            </a:pPr>
            <a:r>
              <a:rPr lang="ja-JP" altLang="en-US" sz="1600" dirty="0">
                <a:latin typeface="HG丸ｺﾞｼｯｸM-PRO" panose="020F0600000000000000" pitchFamily="50" charset="-128"/>
                <a:ea typeface="HG丸ｺﾞｼｯｸM-PRO" panose="020F0600000000000000" pitchFamily="50" charset="-128"/>
              </a:rPr>
              <a:t>出典</a:t>
            </a:r>
            <a:r>
              <a:rPr lang="en-US" altLang="ja-JP" sz="1600" dirty="0">
                <a:latin typeface="HG丸ｺﾞｼｯｸM-PRO" panose="020F0600000000000000" pitchFamily="50" charset="-128"/>
                <a:ea typeface="HG丸ｺﾞｼｯｸM-PRO" panose="020F0600000000000000" pitchFamily="50" charset="-128"/>
              </a:rPr>
              <a:t>: </a:t>
            </a:r>
            <a:r>
              <a:rPr lang="ja-JP" altLang="en-US" sz="1600" dirty="0">
                <a:latin typeface="HG丸ｺﾞｼｯｸM-PRO" panose="020F0600000000000000" pitchFamily="50" charset="-128"/>
                <a:ea typeface="HG丸ｺﾞｼｯｸM-PRO" panose="020F0600000000000000" pitchFamily="50" charset="-128"/>
              </a:rPr>
              <a:t>フリー百科事典</a:t>
            </a:r>
            <a:r>
              <a:rPr lang="en-US" altLang="ja-JP" sz="1600" dirty="0">
                <a:latin typeface="HG丸ｺﾞｼｯｸM-PRO" panose="020F0600000000000000" pitchFamily="50" charset="-128"/>
                <a:ea typeface="HG丸ｺﾞｼｯｸM-PRO" panose="020F0600000000000000" pitchFamily="50" charset="-128"/>
              </a:rPr>
              <a:t>『</a:t>
            </a:r>
            <a:r>
              <a:rPr lang="ja-JP" altLang="en-US" sz="1600" dirty="0">
                <a:latin typeface="HG丸ｺﾞｼｯｸM-PRO" panose="020F0600000000000000" pitchFamily="50" charset="-128"/>
                <a:ea typeface="HG丸ｺﾞｼｯｸM-PRO" panose="020F0600000000000000" pitchFamily="50" charset="-128"/>
              </a:rPr>
              <a:t>ウィキペディア（</a:t>
            </a:r>
            <a:r>
              <a:rPr lang="en-US" altLang="ja-JP" sz="1600" dirty="0">
                <a:latin typeface="HG丸ｺﾞｼｯｸM-PRO" panose="020F0600000000000000" pitchFamily="50" charset="-128"/>
                <a:ea typeface="HG丸ｺﾞｼｯｸM-PRO" panose="020F0600000000000000" pitchFamily="50" charset="-128"/>
              </a:rPr>
              <a:t>Wikipedia</a:t>
            </a:r>
            <a:r>
              <a:rPr lang="ja-JP" altLang="en-US" sz="1600" dirty="0">
                <a:latin typeface="HG丸ｺﾞｼｯｸM-PRO" panose="020F0600000000000000" pitchFamily="50" charset="-128"/>
                <a:ea typeface="HG丸ｺﾞｼｯｸM-PRO" panose="020F0600000000000000" pitchFamily="50" charset="-128"/>
              </a:rPr>
              <a:t>）</a:t>
            </a:r>
            <a:r>
              <a:rPr lang="en-US" altLang="ja-JP" sz="1600" dirty="0">
                <a:latin typeface="HG丸ｺﾞｼｯｸM-PRO" panose="020F0600000000000000" pitchFamily="50" charset="-128"/>
                <a:ea typeface="HG丸ｺﾞｼｯｸM-PRO" panose="020F0600000000000000" pitchFamily="50" charset="-128"/>
              </a:rPr>
              <a:t>』</a:t>
            </a:r>
            <a:endParaRPr lang="en-US" altLang="ja-JP" sz="1600" b="1" dirty="0">
              <a:latin typeface="HG丸ｺﾞｼｯｸM-PRO" panose="020F0600000000000000" pitchFamily="50" charset="-128"/>
              <a:ea typeface="HG丸ｺﾞｼｯｸM-PRO" panose="020F0600000000000000" pitchFamily="50" charset="-128"/>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a:extLst>
            <a:ext uri="{FF2B5EF4-FFF2-40B4-BE49-F238E27FC236}">
              <a16:creationId xmlns:a16="http://schemas.microsoft.com/office/drawing/2014/main" id="{F6FF3655-D702-8054-E953-E13E0A71764C}"/>
            </a:ext>
          </a:extLst>
        </p:cNvPr>
        <p:cNvGrpSpPr/>
        <p:nvPr/>
      </p:nvGrpSpPr>
      <p:grpSpPr>
        <a:xfrm>
          <a:off x="0" y="0"/>
          <a:ext cx="0" cy="0"/>
          <a:chOff x="0" y="0"/>
          <a:chExt cx="0" cy="0"/>
        </a:xfrm>
      </p:grpSpPr>
      <p:sp>
        <p:nvSpPr>
          <p:cNvPr id="11266" name="スライド番号プレースホルダー 4">
            <a:extLst>
              <a:ext uri="{FF2B5EF4-FFF2-40B4-BE49-F238E27FC236}">
                <a16:creationId xmlns:a16="http://schemas.microsoft.com/office/drawing/2014/main" id="{CE0531D2-812E-F0B9-7CBD-480AD7C4C8A2}"/>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7</a:t>
            </a:r>
          </a:p>
        </p:txBody>
      </p:sp>
      <p:sp>
        <p:nvSpPr>
          <p:cNvPr id="11267" name="Rectangle 3">
            <a:extLst>
              <a:ext uri="{FF2B5EF4-FFF2-40B4-BE49-F238E27FC236}">
                <a16:creationId xmlns:a16="http://schemas.microsoft.com/office/drawing/2014/main" id="{7FB9BD14-83F7-5F20-4658-99F71E184E29}"/>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2FE04729-72A2-E0B5-A4A9-3CFBE9F1648D}"/>
              </a:ext>
            </a:extLst>
          </p:cNvPr>
          <p:cNvSpPr>
            <a:spLocks noChangeArrowheads="1"/>
          </p:cNvSpPr>
          <p:nvPr/>
        </p:nvSpPr>
        <p:spPr bwMode="auto">
          <a:xfrm>
            <a:off x="683568" y="476250"/>
            <a:ext cx="7704782" cy="645935"/>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a:p>
        </p:txBody>
      </p:sp>
      <p:sp>
        <p:nvSpPr>
          <p:cNvPr id="11269" name="Rectangle 5">
            <a:extLst>
              <a:ext uri="{FF2B5EF4-FFF2-40B4-BE49-F238E27FC236}">
                <a16:creationId xmlns:a16="http://schemas.microsoft.com/office/drawing/2014/main" id="{43FBB93D-5468-37F2-EA7A-05BC3F346A50}"/>
              </a:ext>
            </a:extLst>
          </p:cNvPr>
          <p:cNvSpPr>
            <a:spLocks noChangeArrowheads="1"/>
          </p:cNvSpPr>
          <p:nvPr/>
        </p:nvSpPr>
        <p:spPr bwMode="auto">
          <a:xfrm>
            <a:off x="755650" y="588694"/>
            <a:ext cx="7950200" cy="4349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800" b="1" dirty="0">
                <a:latin typeface="HG丸ｺﾞｼｯｸM-PRO" panose="020F0600000000000000" pitchFamily="50" charset="-128"/>
                <a:ea typeface="HG丸ｺﾞｼｯｸM-PRO" panose="020F0600000000000000" pitchFamily="50" charset="-128"/>
              </a:rPr>
              <a:t>日本代協における長年の悲願（政治的課題）</a:t>
            </a:r>
          </a:p>
        </p:txBody>
      </p:sp>
      <p:sp>
        <p:nvSpPr>
          <p:cNvPr id="5" name="テキスト ボックス 4">
            <a:extLst>
              <a:ext uri="{FF2B5EF4-FFF2-40B4-BE49-F238E27FC236}">
                <a16:creationId xmlns:a16="http://schemas.microsoft.com/office/drawing/2014/main" id="{6148C502-72BE-8E18-E224-61EBF6AC09D2}"/>
              </a:ext>
            </a:extLst>
          </p:cNvPr>
          <p:cNvSpPr txBox="1"/>
          <p:nvPr/>
        </p:nvSpPr>
        <p:spPr>
          <a:xfrm>
            <a:off x="467544" y="1425273"/>
            <a:ext cx="8238306" cy="523220"/>
          </a:xfrm>
          <a:prstGeom prst="rect">
            <a:avLst/>
          </a:prstGeom>
          <a:noFill/>
        </p:spPr>
        <p:txBody>
          <a:bodyPr wrap="square">
            <a:spAutoFit/>
          </a:bodyPr>
          <a:lstStyle/>
          <a:p>
            <a:pPr eaLnBrk="1" hangingPunct="1">
              <a:spcBef>
                <a:spcPct val="0"/>
              </a:spcBef>
              <a:buNone/>
            </a:pPr>
            <a:r>
              <a:rPr lang="ja-JP" altLang="en-US" sz="2800" b="1" dirty="0">
                <a:solidFill>
                  <a:srgbClr val="0000CC"/>
                </a:solidFill>
                <a:latin typeface="HG丸ｺﾞｼｯｸM-PRO" panose="020F0600000000000000" pitchFamily="50" charset="-128"/>
                <a:ea typeface="HG丸ｺﾞｼｯｸM-PRO" panose="020F0600000000000000" pitchFamily="50" charset="-128"/>
              </a:rPr>
              <a:t>１．</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保険審議会</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に代協代表者を送り込むこと</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p:txBody>
      </p:sp>
      <p:sp>
        <p:nvSpPr>
          <p:cNvPr id="2" name="テキスト ボックス 1">
            <a:extLst>
              <a:ext uri="{FF2B5EF4-FFF2-40B4-BE49-F238E27FC236}">
                <a16:creationId xmlns:a16="http://schemas.microsoft.com/office/drawing/2014/main" id="{4FC8F2A3-9A6F-59B0-2318-5CDECDFA3406}"/>
              </a:ext>
            </a:extLst>
          </p:cNvPr>
          <p:cNvSpPr txBox="1"/>
          <p:nvPr/>
        </p:nvSpPr>
        <p:spPr>
          <a:xfrm>
            <a:off x="467544" y="2088487"/>
            <a:ext cx="8238306" cy="523220"/>
          </a:xfrm>
          <a:prstGeom prst="rect">
            <a:avLst/>
          </a:prstGeom>
          <a:noFill/>
        </p:spPr>
        <p:txBody>
          <a:bodyPr wrap="square">
            <a:spAutoFit/>
          </a:bodyPr>
          <a:lstStyle/>
          <a:p>
            <a:pPr eaLnBrk="1" hangingPunct="1"/>
            <a:r>
              <a:rPr lang="ja-JP" altLang="en-US" sz="2800" b="1" dirty="0">
                <a:solidFill>
                  <a:srgbClr val="0000CC"/>
                </a:solidFill>
                <a:latin typeface="HG丸ｺﾞｼｯｸM-PRO" panose="020F0600000000000000" pitchFamily="50" charset="-128"/>
                <a:ea typeface="HG丸ｺﾞｼｯｸM-PRO" panose="020F0600000000000000" pitchFamily="50" charset="-128"/>
              </a:rPr>
              <a:t>２．保険代理店向けの</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政府系金融機関融資開放</a:t>
            </a:r>
            <a:endParaRPr lang="en-US" altLang="ja-JP" sz="2800" b="1" dirty="0">
              <a:solidFill>
                <a:srgbClr val="FF0000"/>
              </a:solidFill>
              <a:latin typeface="HG丸ｺﾞｼｯｸM-PRO" panose="020F0600000000000000" pitchFamily="50" charset="-128"/>
              <a:ea typeface="HG丸ｺﾞｼｯｸM-PRO" panose="020F0600000000000000" pitchFamily="50" charset="-128"/>
            </a:endParaRPr>
          </a:p>
        </p:txBody>
      </p:sp>
      <p:sp>
        <p:nvSpPr>
          <p:cNvPr id="3" name="テキスト ボックス 2">
            <a:extLst>
              <a:ext uri="{FF2B5EF4-FFF2-40B4-BE49-F238E27FC236}">
                <a16:creationId xmlns:a16="http://schemas.microsoft.com/office/drawing/2014/main" id="{68961F6C-1827-2206-2CFC-4692A1702E09}"/>
              </a:ext>
            </a:extLst>
          </p:cNvPr>
          <p:cNvSpPr txBox="1"/>
          <p:nvPr/>
        </p:nvSpPr>
        <p:spPr>
          <a:xfrm>
            <a:off x="467544" y="2739145"/>
            <a:ext cx="8238306" cy="523220"/>
          </a:xfrm>
          <a:prstGeom prst="rect">
            <a:avLst/>
          </a:prstGeom>
          <a:noFill/>
        </p:spPr>
        <p:txBody>
          <a:bodyPr wrap="square">
            <a:spAutoFit/>
          </a:bodyPr>
          <a:lstStyle/>
          <a:p>
            <a:pPr eaLnBrk="1" hangingPunct="1"/>
            <a:r>
              <a:rPr lang="ja-JP" altLang="en-US" sz="2800" b="1" dirty="0">
                <a:solidFill>
                  <a:srgbClr val="0000CC"/>
                </a:solidFill>
                <a:latin typeface="HG丸ｺﾞｼｯｸM-PRO" panose="020F0600000000000000" pitchFamily="50" charset="-128"/>
                <a:ea typeface="HG丸ｺﾞｼｯｸM-PRO" panose="020F0600000000000000" pitchFamily="50" charset="-128"/>
              </a:rPr>
              <a:t>３．</a:t>
            </a:r>
            <a:r>
              <a:rPr lang="ja-JP" altLang="en-US" sz="2800" b="1" dirty="0">
                <a:solidFill>
                  <a:srgbClr val="FF0000"/>
                </a:solidFill>
                <a:latin typeface="HG丸ｺﾞｼｯｸM-PRO" panose="020F0600000000000000" pitchFamily="50" charset="-128"/>
                <a:ea typeface="HG丸ｺﾞｼｯｸM-PRO" panose="020F0600000000000000" pitchFamily="50" charset="-128"/>
              </a:rPr>
              <a:t>損害保険料控除制度</a:t>
            </a:r>
            <a:r>
              <a:rPr lang="ja-JP" altLang="en-US" sz="2800" b="1" dirty="0">
                <a:solidFill>
                  <a:srgbClr val="0000CC"/>
                </a:solidFill>
                <a:latin typeface="HG丸ｺﾞｼｯｸM-PRO" panose="020F0600000000000000" pitchFamily="50" charset="-128"/>
                <a:ea typeface="HG丸ｺﾞｼｯｸM-PRO" panose="020F0600000000000000" pitchFamily="50" charset="-128"/>
              </a:rPr>
              <a:t>の改善</a:t>
            </a:r>
            <a:endParaRPr lang="en-US" altLang="ja-JP" sz="2800" b="1" dirty="0">
              <a:solidFill>
                <a:srgbClr val="0000CC"/>
              </a:solidFill>
              <a:latin typeface="HG丸ｺﾞｼｯｸM-PRO" panose="020F0600000000000000" pitchFamily="50" charset="-128"/>
              <a:ea typeface="HG丸ｺﾞｼｯｸM-PRO" panose="020F0600000000000000" pitchFamily="50" charset="-128"/>
            </a:endParaRPr>
          </a:p>
        </p:txBody>
      </p:sp>
      <p:sp>
        <p:nvSpPr>
          <p:cNvPr id="6" name="テキスト ボックス 5">
            <a:extLst>
              <a:ext uri="{FF2B5EF4-FFF2-40B4-BE49-F238E27FC236}">
                <a16:creationId xmlns:a16="http://schemas.microsoft.com/office/drawing/2014/main" id="{FF35C8E3-278F-BB84-D0D7-8E94B142B213}"/>
              </a:ext>
            </a:extLst>
          </p:cNvPr>
          <p:cNvSpPr txBox="1"/>
          <p:nvPr/>
        </p:nvSpPr>
        <p:spPr>
          <a:xfrm>
            <a:off x="467544" y="3591337"/>
            <a:ext cx="8064896" cy="2462213"/>
          </a:xfrm>
          <a:prstGeom prst="rect">
            <a:avLst/>
          </a:prstGeom>
          <a:noFill/>
        </p:spPr>
        <p:txBody>
          <a:bodyPr wrap="square">
            <a:spAutoFit/>
          </a:bodyPr>
          <a:lstStyle/>
          <a:p>
            <a:pPr eaLnBrk="1" hangingPunct="1">
              <a:spcBef>
                <a:spcPct val="0"/>
              </a:spcBef>
              <a:buNone/>
            </a:pPr>
            <a:r>
              <a:rPr lang="ja-JP" altLang="en-US" sz="1200" b="1" dirty="0">
                <a:latin typeface="HG丸ｺﾞｼｯｸM-PRO" panose="020F0600000000000000" pitchFamily="50" charset="-128"/>
                <a:ea typeface="HG丸ｺﾞｼｯｸM-PRO" panose="020F0600000000000000" pitchFamily="50" charset="-128"/>
              </a:rPr>
              <a:t>　　　　　　　　　　</a:t>
            </a:r>
            <a:r>
              <a:rPr lang="ja-JP" altLang="en-US" sz="1400" b="1" dirty="0">
                <a:latin typeface="HG丸ｺﾞｼｯｸM-PRO" panose="020F0600000000000000" pitchFamily="50" charset="-128"/>
                <a:ea typeface="HG丸ｺﾞｼｯｸM-PRO" panose="020F0600000000000000" pitchFamily="50" charset="-128"/>
              </a:rPr>
              <a:t>（注：当時）</a:t>
            </a:r>
            <a:endParaRPr lang="en-US" altLang="ja-JP" sz="1400" b="1" dirty="0">
              <a:latin typeface="HG丸ｺﾞｼｯｸM-PRO" panose="020F0600000000000000" pitchFamily="50" charset="-128"/>
              <a:ea typeface="HG丸ｺﾞｼｯｸM-PRO" panose="020F0600000000000000" pitchFamily="50" charset="-128"/>
            </a:endParaRPr>
          </a:p>
          <a:p>
            <a:r>
              <a:rPr kumimoji="1" lang="ja-JP" altLang="en-US" sz="2800" b="1" dirty="0">
                <a:latin typeface="HG丸ｺﾞｼｯｸM-PRO" panose="020F0600000000000000" pitchFamily="50" charset="-128"/>
                <a:ea typeface="HG丸ｺﾞｼｯｸM-PRO" panose="020F0600000000000000" pitchFamily="50" charset="-128"/>
              </a:rPr>
              <a:t>日本代協</a:t>
            </a:r>
            <a:r>
              <a:rPr kumimoji="1" lang="ja-JP" altLang="en-US" sz="2800" b="1" u="wavyHeavy" dirty="0">
                <a:latin typeface="HG丸ｺﾞｼｯｸM-PRO" panose="020F0600000000000000" pitchFamily="50" charset="-128"/>
                <a:ea typeface="HG丸ｺﾞｼｯｸM-PRO" panose="020F0600000000000000" pitchFamily="50" charset="-128"/>
              </a:rPr>
              <a:t>正会員</a:t>
            </a:r>
            <a:r>
              <a:rPr kumimoji="1" lang="ja-JP" altLang="en-US" sz="2800" b="1" dirty="0">
                <a:latin typeface="HG丸ｺﾞｼｯｸM-PRO" panose="020F0600000000000000" pitchFamily="50" charset="-128"/>
                <a:ea typeface="HG丸ｺﾞｼｯｸM-PRO" panose="020F0600000000000000" pitchFamily="50" charset="-128"/>
              </a:rPr>
              <a:t>は個人の政治的思想、信条の違いはあっても、</a:t>
            </a:r>
            <a:r>
              <a:rPr kumimoji="1" lang="ja-JP" altLang="en-US" sz="2800" b="1" dirty="0">
                <a:solidFill>
                  <a:srgbClr val="FF0000"/>
                </a:solidFill>
                <a:latin typeface="HG丸ｺﾞｼｯｸM-PRO" panose="020F0600000000000000" pitchFamily="50" charset="-128"/>
                <a:ea typeface="HG丸ｺﾞｼｯｸM-PRO" panose="020F0600000000000000" pitchFamily="50" charset="-128"/>
              </a:rPr>
              <a:t>代理店の職業としての安定とその地位の向上を図るためには、政治連盟に相携えて参加してもよいのではないかと言う考え方</a:t>
            </a:r>
            <a:r>
              <a:rPr kumimoji="1" lang="ja-JP" altLang="en-US" sz="2800" b="1" dirty="0">
                <a:latin typeface="HG丸ｺﾞｼｯｸM-PRO" panose="020F0600000000000000" pitchFamily="50" charset="-128"/>
                <a:ea typeface="HG丸ｺﾞｼｯｸM-PRO" panose="020F0600000000000000" pitchFamily="50" charset="-128"/>
              </a:rPr>
              <a:t>の定着を推進する。　　　　　</a:t>
            </a:r>
            <a:r>
              <a:rPr kumimoji="1" lang="ja-JP" altLang="en-US" b="1" dirty="0">
                <a:latin typeface="HG丸ｺﾞｼｯｸM-PRO" panose="020F0600000000000000" pitchFamily="50" charset="-128"/>
                <a:ea typeface="HG丸ｺﾞｼｯｸM-PRO" panose="020F0600000000000000" pitchFamily="50" charset="-128"/>
              </a:rPr>
              <a:t>「代協活動の現状と課題」１９８１年版原文</a:t>
            </a:r>
            <a:endParaRPr lang="en-US" altLang="ja-JP" b="1" dirty="0">
              <a:solidFill>
                <a:srgbClr val="FF0000"/>
              </a:solidFill>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8431832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childTnLst>
                          </p:cTn>
                        </p:par>
                      </p:childTnLst>
                    </p:cTn>
                  </p:par>
                  <p:par>
                    <p:cTn id="8" fill="hold">
                      <p:stCondLst>
                        <p:cond delay="indefinite"/>
                      </p:stCondLst>
                      <p:childTnLst>
                        <p:par>
                          <p:cTn id="9" fill="hold">
                            <p:stCondLst>
                              <p:cond delay="0"/>
                            </p:stCondLst>
                            <p:childTnLst>
                              <p:par>
                                <p:cTn id="10" presetID="10" presetClass="entr" presetSubtype="0" fill="hold" grpId="0" nodeType="clickEffect">
                                  <p:stCondLst>
                                    <p:cond delay="0"/>
                                  </p:stCondLst>
                                  <p:childTnLst>
                                    <p:set>
                                      <p:cBhvr>
                                        <p:cTn id="11" dur="1" fill="hold">
                                          <p:stCondLst>
                                            <p:cond delay="0"/>
                                          </p:stCondLst>
                                        </p:cTn>
                                        <p:tgtEl>
                                          <p:spTgt spid="2"/>
                                        </p:tgtEl>
                                        <p:attrNameLst>
                                          <p:attrName>style.visibility</p:attrName>
                                        </p:attrNameLst>
                                      </p:cBhvr>
                                      <p:to>
                                        <p:strVal val="visible"/>
                                      </p:to>
                                    </p:set>
                                    <p:animEffect transition="in" filter="fade">
                                      <p:cBhvr>
                                        <p:cTn id="12" dur="500"/>
                                        <p:tgtEl>
                                          <p:spTgt spid="2"/>
                                        </p:tgtEl>
                                      </p:cBhvr>
                                    </p:animEffect>
                                  </p:childTnLst>
                                </p:cTn>
                              </p:par>
                            </p:childTnLst>
                          </p:cTn>
                        </p:par>
                      </p:childTnLst>
                    </p:cTn>
                  </p:par>
                  <p:par>
                    <p:cTn id="13" fill="hold">
                      <p:stCondLst>
                        <p:cond delay="indefinite"/>
                      </p:stCondLst>
                      <p:childTnLst>
                        <p:par>
                          <p:cTn id="14" fill="hold">
                            <p:stCondLst>
                              <p:cond delay="0"/>
                            </p:stCondLst>
                            <p:childTnLst>
                              <p:par>
                                <p:cTn id="15" presetID="10" presetClass="entr" presetSubtype="0" fill="hold" grpId="0" nodeType="clickEffect">
                                  <p:stCondLst>
                                    <p:cond delay="0"/>
                                  </p:stCondLst>
                                  <p:childTnLst>
                                    <p:set>
                                      <p:cBhvr>
                                        <p:cTn id="16" dur="1" fill="hold">
                                          <p:stCondLst>
                                            <p:cond delay="0"/>
                                          </p:stCondLst>
                                        </p:cTn>
                                        <p:tgtEl>
                                          <p:spTgt spid="3"/>
                                        </p:tgtEl>
                                        <p:attrNameLst>
                                          <p:attrName>style.visibility</p:attrName>
                                        </p:attrNameLst>
                                      </p:cBhvr>
                                      <p:to>
                                        <p:strVal val="visible"/>
                                      </p:to>
                                    </p:set>
                                    <p:animEffect transition="in" filter="fade">
                                      <p:cBhvr>
                                        <p:cTn id="17" dur="500"/>
                                        <p:tgtEl>
                                          <p:spTgt spid="3"/>
                                        </p:tgtEl>
                                      </p:cBhvr>
                                    </p:animEffect>
                                  </p:childTnLst>
                                </p:cTn>
                              </p:par>
                            </p:childTnLst>
                          </p:cTn>
                        </p:par>
                      </p:childTnLst>
                    </p:cTn>
                  </p:par>
                  <p:par>
                    <p:cTn id="18" fill="hold">
                      <p:stCondLst>
                        <p:cond delay="indefinite"/>
                      </p:stCondLst>
                      <p:childTnLst>
                        <p:par>
                          <p:cTn id="19" fill="hold">
                            <p:stCondLst>
                              <p:cond delay="0"/>
                            </p:stCondLst>
                            <p:childTnLst>
                              <p:par>
                                <p:cTn id="20" presetID="2" presetClass="entr" presetSubtype="4" fill="hold" grpId="0" nodeType="clickEffect">
                                  <p:stCondLst>
                                    <p:cond delay="0"/>
                                  </p:stCondLst>
                                  <p:childTnLst>
                                    <p:set>
                                      <p:cBhvr>
                                        <p:cTn id="21" dur="1" fill="hold">
                                          <p:stCondLst>
                                            <p:cond delay="0"/>
                                          </p:stCondLst>
                                        </p:cTn>
                                        <p:tgtEl>
                                          <p:spTgt spid="6"/>
                                        </p:tgtEl>
                                        <p:attrNameLst>
                                          <p:attrName>style.visibility</p:attrName>
                                        </p:attrNameLst>
                                      </p:cBhvr>
                                      <p:to>
                                        <p:strVal val="visible"/>
                                      </p:to>
                                    </p:set>
                                    <p:anim calcmode="lin" valueType="num">
                                      <p:cBhvr additive="base">
                                        <p:cTn id="22" dur="500" fill="hold"/>
                                        <p:tgtEl>
                                          <p:spTgt spid="6"/>
                                        </p:tgtEl>
                                        <p:attrNameLst>
                                          <p:attrName>ppt_x</p:attrName>
                                        </p:attrNameLst>
                                      </p:cBhvr>
                                      <p:tavLst>
                                        <p:tav tm="0">
                                          <p:val>
                                            <p:strVal val="#ppt_x"/>
                                          </p:val>
                                        </p:tav>
                                        <p:tav tm="100000">
                                          <p:val>
                                            <p:strVal val="#ppt_x"/>
                                          </p:val>
                                        </p:tav>
                                      </p:tavLst>
                                    </p:anim>
                                    <p:anim calcmode="lin" valueType="num">
                                      <p:cBhvr additive="base">
                                        <p:cTn id="23" dur="500" fill="hold"/>
                                        <p:tgtEl>
                                          <p:spTgt spid="6"/>
                                        </p:tgtEl>
                                        <p:attrNameLst>
                                          <p:attrName>ppt_y</p:attrName>
                                        </p:attrNameLst>
                                      </p:cBhvr>
                                      <p:tavLst>
                                        <p:tav tm="0">
                                          <p:val>
                                            <p:strVal val="1+#ppt_h/2"/>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p:bldP spid="2" grpId="0"/>
      <p:bldP spid="3" grpId="0"/>
      <p:bldP spid="6"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スライド番号プレースホルダー 4">
            <a:extLst>
              <a:ext uri="{FF2B5EF4-FFF2-40B4-BE49-F238E27FC236}">
                <a16:creationId xmlns:a16="http://schemas.microsoft.com/office/drawing/2014/main" id="{74FB0109-342F-4EAD-9EC5-8E0094C82D0E}"/>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en-US" altLang="ja-JP" sz="1200" dirty="0">
                <a:latin typeface="HG丸ｺﾞｼｯｸM-PRO" panose="020F0600000000000000" pitchFamily="50" charset="-128"/>
                <a:ea typeface="HG丸ｺﾞｼｯｸM-PRO" panose="020F0600000000000000" pitchFamily="50" charset="-128"/>
              </a:rPr>
              <a:t>8</a:t>
            </a:r>
          </a:p>
        </p:txBody>
      </p:sp>
      <p:sp>
        <p:nvSpPr>
          <p:cNvPr id="11267" name="Rectangle 3">
            <a:extLst>
              <a:ext uri="{FF2B5EF4-FFF2-40B4-BE49-F238E27FC236}">
                <a16:creationId xmlns:a16="http://schemas.microsoft.com/office/drawing/2014/main" id="{54D2485F-E0D5-4CE3-979E-4412C292D653}"/>
              </a:ext>
            </a:extLst>
          </p:cNvPr>
          <p:cNvSpPr>
            <a:spLocks noChangeArrowheads="1"/>
          </p:cNvSpPr>
          <p:nvPr/>
        </p:nvSpPr>
        <p:spPr bwMode="auto">
          <a:xfrm>
            <a:off x="2916238" y="476250"/>
            <a:ext cx="5472112" cy="649288"/>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lgn="ctr">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pPr>
            <a:endParaRPr lang="ja-JP" altLang="en-US" sz="1600"/>
          </a:p>
        </p:txBody>
      </p:sp>
      <p:sp>
        <p:nvSpPr>
          <p:cNvPr id="11268" name="Rectangle 4">
            <a:extLst>
              <a:ext uri="{FF2B5EF4-FFF2-40B4-BE49-F238E27FC236}">
                <a16:creationId xmlns:a16="http://schemas.microsoft.com/office/drawing/2014/main" id="{F83B491F-9468-46B5-B7AA-C8FCA933711E}"/>
              </a:ext>
            </a:extLst>
          </p:cNvPr>
          <p:cNvSpPr>
            <a:spLocks noChangeArrowheads="1"/>
          </p:cNvSpPr>
          <p:nvPr/>
        </p:nvSpPr>
        <p:spPr bwMode="auto">
          <a:xfrm>
            <a:off x="468313" y="476250"/>
            <a:ext cx="8280400" cy="576486"/>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endParaRPr lang="ja-JP" altLang="en-US" sz="1600" dirty="0"/>
          </a:p>
        </p:txBody>
      </p:sp>
      <p:sp>
        <p:nvSpPr>
          <p:cNvPr id="11269" name="Rectangle 5">
            <a:extLst>
              <a:ext uri="{FF2B5EF4-FFF2-40B4-BE49-F238E27FC236}">
                <a16:creationId xmlns:a16="http://schemas.microsoft.com/office/drawing/2014/main" id="{8E212FF7-1C46-4EBB-8998-0BBFFBBD3089}"/>
              </a:ext>
            </a:extLst>
          </p:cNvPr>
          <p:cNvSpPr>
            <a:spLocks noChangeArrowheads="1"/>
          </p:cNvSpPr>
          <p:nvPr/>
        </p:nvSpPr>
        <p:spPr bwMode="auto">
          <a:xfrm>
            <a:off x="468313" y="476250"/>
            <a:ext cx="8194675" cy="576486"/>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spcBef>
                <a:spcPct val="0"/>
              </a:spcBef>
              <a:buClrTx/>
              <a:buSzTx/>
              <a:buFontTx/>
              <a:buNone/>
            </a:pPr>
            <a:r>
              <a:rPr lang="ja-JP" altLang="en-US" sz="2400" b="1" dirty="0">
                <a:latin typeface="HG丸ｺﾞｼｯｸM-PRO" panose="020F0600000000000000" pitchFamily="50" charset="-128"/>
                <a:ea typeface="HG丸ｺﾞｼｯｸM-PRO" panose="020F0600000000000000" pitchFamily="50" charset="-128"/>
              </a:rPr>
              <a:t>代協における政治連盟の歴史①</a:t>
            </a:r>
            <a:r>
              <a:rPr lang="en-US" altLang="ja-JP" sz="2400" b="1" dirty="0">
                <a:latin typeface="HG丸ｺﾞｼｯｸM-PRO" panose="020F0600000000000000" pitchFamily="50" charset="-128"/>
                <a:ea typeface="HG丸ｺﾞｼｯｸM-PRO" panose="020F0600000000000000" pitchFamily="50" charset="-128"/>
              </a:rPr>
              <a:t> </a:t>
            </a:r>
            <a:r>
              <a:rPr lang="ja-JP" altLang="en-US" sz="2400" dirty="0"/>
              <a:t> </a:t>
            </a:r>
          </a:p>
        </p:txBody>
      </p:sp>
      <p:graphicFrame>
        <p:nvGraphicFramePr>
          <p:cNvPr id="2" name="表 1">
            <a:extLst>
              <a:ext uri="{FF2B5EF4-FFF2-40B4-BE49-F238E27FC236}">
                <a16:creationId xmlns:a16="http://schemas.microsoft.com/office/drawing/2014/main" id="{89BB11B4-F987-783C-9CD2-59F88F5807D8}"/>
              </a:ext>
            </a:extLst>
          </p:cNvPr>
          <p:cNvGraphicFramePr>
            <a:graphicFrameLocks noGrp="1"/>
          </p:cNvGraphicFramePr>
          <p:nvPr>
            <p:extLst>
              <p:ext uri="{D42A27DB-BD31-4B8C-83A1-F6EECF244321}">
                <p14:modId xmlns:p14="http://schemas.microsoft.com/office/powerpoint/2010/main" val="3227431056"/>
              </p:ext>
            </p:extLst>
          </p:nvPr>
        </p:nvGraphicFramePr>
        <p:xfrm>
          <a:off x="465811" y="1230630"/>
          <a:ext cx="8280399" cy="5090160"/>
        </p:xfrm>
        <a:graphic>
          <a:graphicData uri="http://schemas.openxmlformats.org/drawingml/2006/table">
            <a:tbl>
              <a:tblPr firstRow="1" bandRow="1">
                <a:tableStyleId>{5940675A-B579-460E-94D1-54222C63F5DA}</a:tableStyleId>
              </a:tblPr>
              <a:tblGrid>
                <a:gridCol w="1079351">
                  <a:extLst>
                    <a:ext uri="{9D8B030D-6E8A-4147-A177-3AD203B41FA5}">
                      <a16:colId xmlns:a16="http://schemas.microsoft.com/office/drawing/2014/main" val="860360518"/>
                    </a:ext>
                  </a:extLst>
                </a:gridCol>
                <a:gridCol w="720080">
                  <a:extLst>
                    <a:ext uri="{9D8B030D-6E8A-4147-A177-3AD203B41FA5}">
                      <a16:colId xmlns:a16="http://schemas.microsoft.com/office/drawing/2014/main" val="2791973295"/>
                    </a:ext>
                  </a:extLst>
                </a:gridCol>
                <a:gridCol w="6480968">
                  <a:extLst>
                    <a:ext uri="{9D8B030D-6E8A-4147-A177-3AD203B41FA5}">
                      <a16:colId xmlns:a16="http://schemas.microsoft.com/office/drawing/2014/main" val="1075214326"/>
                    </a:ext>
                  </a:extLst>
                </a:gridCol>
              </a:tblGrid>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１９７６年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１２月</a:t>
                      </a:r>
                      <a:endParaRPr kumimoji="1" lang="ja-JP" altLang="en-US" sz="1400" dirty="0"/>
                    </a:p>
                  </a:txBody>
                  <a:tcPr anchor="ctr"/>
                </a:tc>
                <a:tc>
                  <a:txBody>
                    <a:bodyPr/>
                    <a:lstStyle/>
                    <a:p>
                      <a:pPr>
                        <a:buFont typeface="Wingdings" panose="05000000000000000000" pitchFamily="2" charset="2"/>
                        <a:buNone/>
                      </a:pPr>
                      <a:r>
                        <a:rPr lang="ja-JP" altLang="en-US" sz="2400" b="1" dirty="0">
                          <a:latin typeface="HG丸ｺﾞｼｯｸM-PRO" panose="020F0600000000000000" pitchFamily="50" charset="-128"/>
                          <a:ea typeface="HG丸ｺﾞｼｯｸM-PRO" panose="020F0600000000000000" pitchFamily="50" charset="-128"/>
                        </a:rPr>
                        <a:t>鳩山威一郎参議院議員の推薦により、</a:t>
                      </a:r>
                      <a:endParaRPr lang="en-US" altLang="ja-JP" sz="2400" b="1"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None/>
                      </a:pPr>
                      <a:r>
                        <a:rPr lang="ja-JP" altLang="en-US" sz="2400" b="1" dirty="0">
                          <a:latin typeface="HG丸ｺﾞｼｯｸM-PRO" panose="020F0600000000000000" pitchFamily="50" charset="-128"/>
                          <a:ea typeface="HG丸ｺﾞｼｯｸM-PRO" panose="020F0600000000000000" pitchFamily="50" charset="-128"/>
                        </a:rPr>
                        <a:t>藤井裕久全代連後援会設置、</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政連活動開始</a:t>
                      </a:r>
                      <a:endParaRPr kumimoji="1" lang="ja-JP" altLang="en-US" dirty="0">
                        <a:solidFill>
                          <a:srgbClr val="FF0000"/>
                        </a:solidFill>
                      </a:endParaRPr>
                    </a:p>
                  </a:txBody>
                  <a:tcPr/>
                </a:tc>
                <a:extLst>
                  <a:ext uri="{0D108BD9-81ED-4DB2-BD59-A6C34878D82A}">
                    <a16:rowId xmlns:a16="http://schemas.microsoft.com/office/drawing/2014/main" val="1931360404"/>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１９７７年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７月</a:t>
                      </a:r>
                      <a:endParaRPr kumimoji="1" lang="ja-JP" altLang="en-US" sz="1400" dirty="0"/>
                    </a:p>
                  </a:txBody>
                  <a:tcPr anchor="ctr"/>
                </a:tc>
                <a:tc>
                  <a:txBody>
                    <a:bodyPr/>
                    <a:lstStyle/>
                    <a:p>
                      <a:endParaRPr lang="en-US" altLang="ja-JP" sz="1000" b="1" dirty="0">
                        <a:solidFill>
                          <a:srgbClr val="0000CC"/>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0000CC"/>
                          </a:solidFill>
                          <a:latin typeface="HG丸ｺﾞｼｯｸM-PRO" panose="020F0600000000000000" pitchFamily="50" charset="-128"/>
                          <a:ea typeface="HG丸ｺﾞｼｯｸM-PRO" panose="020F0600000000000000" pitchFamily="50" charset="-128"/>
                        </a:rPr>
                        <a:t>全国損害保険代理業政治連盟</a:t>
                      </a:r>
                      <a:r>
                        <a:rPr lang="ja-JP" altLang="en-US" sz="2400" b="1" dirty="0">
                          <a:latin typeface="HG丸ｺﾞｼｯｸM-PRO" panose="020F0600000000000000" pitchFamily="50" charset="-128"/>
                          <a:ea typeface="HG丸ｺﾞｼｯｸM-PRO" panose="020F0600000000000000" pitchFamily="50" charset="-128"/>
                        </a:rPr>
                        <a:t>に改称</a:t>
                      </a:r>
                      <a:endParaRPr lang="en-US" altLang="ja-JP" sz="2400" b="1" dirty="0">
                        <a:latin typeface="HG丸ｺﾞｼｯｸM-PRO" panose="020F0600000000000000" pitchFamily="50" charset="-128"/>
                        <a:ea typeface="HG丸ｺﾞｼｯｸM-PRO" panose="020F0600000000000000" pitchFamily="50" charset="-128"/>
                      </a:endParaRPr>
                    </a:p>
                    <a:p>
                      <a:endParaRPr kumimoji="1" lang="ja-JP" altLang="en-US" sz="1000" dirty="0"/>
                    </a:p>
                  </a:txBody>
                  <a:tcPr/>
                </a:tc>
                <a:extLst>
                  <a:ext uri="{0D108BD9-81ED-4DB2-BD59-A6C34878D82A}">
                    <a16:rowId xmlns:a16="http://schemas.microsoft.com/office/drawing/2014/main" val="1328983327"/>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１９７８年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１月</a:t>
                      </a:r>
                      <a:endParaRPr kumimoji="1" lang="ja-JP" altLang="en-US" sz="1400" dirty="0"/>
                    </a:p>
                  </a:txBody>
                  <a:tcPr anchor="ctr"/>
                </a:tc>
                <a:tc>
                  <a:txBody>
                    <a:bodyPr/>
                    <a:lstStyle/>
                    <a:p>
                      <a:endParaRPr lang="en-US" altLang="ja-JP" sz="1000" b="1" dirty="0">
                        <a:solidFill>
                          <a:srgbClr val="0000CC"/>
                        </a:solidFill>
                        <a:latin typeface="HG丸ｺﾞｼｯｸM-PRO" panose="020F0600000000000000" pitchFamily="50" charset="-128"/>
                        <a:ea typeface="HG丸ｺﾞｼｯｸM-PRO" panose="020F0600000000000000" pitchFamily="50" charset="-128"/>
                      </a:endParaRPr>
                    </a:p>
                    <a:p>
                      <a:r>
                        <a:rPr lang="ja-JP" altLang="en-US" sz="2400" b="1" dirty="0">
                          <a:solidFill>
                            <a:srgbClr val="0000CC"/>
                          </a:solidFill>
                          <a:latin typeface="HG丸ｺﾞｼｯｸM-PRO" panose="020F0600000000000000" pitchFamily="50" charset="-128"/>
                          <a:ea typeface="HG丸ｺﾞｼｯｸM-PRO" panose="020F0600000000000000" pitchFamily="50" charset="-128"/>
                        </a:rPr>
                        <a:t>全国損害保険代理業協会連合会政治連盟</a:t>
                      </a:r>
                      <a:r>
                        <a:rPr lang="ja-JP" altLang="en-US" sz="2400" b="1" dirty="0">
                          <a:latin typeface="HG丸ｺﾞｼｯｸM-PRO" panose="020F0600000000000000" pitchFamily="50" charset="-128"/>
                          <a:ea typeface="HG丸ｺﾞｼｯｸM-PRO" panose="020F0600000000000000" pitchFamily="50" charset="-128"/>
                        </a:rPr>
                        <a:t>改組</a:t>
                      </a:r>
                      <a:endParaRPr lang="en-US" altLang="ja-JP" sz="2400" b="1" dirty="0">
                        <a:latin typeface="HG丸ｺﾞｼｯｸM-PRO" panose="020F0600000000000000" pitchFamily="50" charset="-128"/>
                        <a:ea typeface="HG丸ｺﾞｼｯｸM-PRO" panose="020F0600000000000000" pitchFamily="50" charset="-128"/>
                      </a:endParaRPr>
                    </a:p>
                    <a:p>
                      <a:endParaRPr kumimoji="1" lang="ja-JP" altLang="en-US" sz="1000" dirty="0"/>
                    </a:p>
                  </a:txBody>
                  <a:tcPr/>
                </a:tc>
                <a:extLst>
                  <a:ext uri="{0D108BD9-81ED-4DB2-BD59-A6C34878D82A}">
                    <a16:rowId xmlns:a16="http://schemas.microsoft.com/office/drawing/2014/main" val="3202948278"/>
                  </a:ext>
                </a:extLst>
              </a:tr>
              <a:tr h="370840">
                <a:tc>
                  <a:txBody>
                    <a:bodyPr/>
                    <a:lstStyle/>
                    <a:p>
                      <a:r>
                        <a:rPr lang="ja-JP" altLang="en-US" sz="1400" b="1" dirty="0">
                          <a:latin typeface="HG丸ｺﾞｼｯｸM-PRO" panose="020F0600000000000000" pitchFamily="50" charset="-128"/>
                          <a:ea typeface="HG丸ｺﾞｼｯｸM-PRO" panose="020F0600000000000000" pitchFamily="50" charset="-128"/>
                        </a:rPr>
                        <a:t>１９８０年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４月</a:t>
                      </a:r>
                      <a:endParaRPr kumimoji="1" lang="ja-JP" altLang="en-US" sz="1400" dirty="0"/>
                    </a:p>
                  </a:txBody>
                  <a:tcPr anchor="ctr"/>
                </a:tc>
                <a:tc>
                  <a:txBody>
                    <a:bodyPr/>
                    <a:lstStyle/>
                    <a:p>
                      <a:pPr>
                        <a:buFont typeface="Wingdings" panose="05000000000000000000" pitchFamily="2" charset="2"/>
                        <a:buNone/>
                      </a:pPr>
                      <a:r>
                        <a:rPr lang="ja-JP" altLang="en-US" sz="2400" b="1" dirty="0">
                          <a:solidFill>
                            <a:srgbClr val="0000CC"/>
                          </a:solidFill>
                          <a:latin typeface="HG丸ｺﾞｼｯｸM-PRO" panose="020F0600000000000000" pitchFamily="50" charset="-128"/>
                          <a:ea typeface="HG丸ｺﾞｼｯｸM-PRO" panose="020F0600000000000000" pitchFamily="50" charset="-128"/>
                        </a:rPr>
                        <a:t>日本損害保険代理業協会政治連盟</a:t>
                      </a:r>
                      <a:r>
                        <a:rPr lang="ja-JP" altLang="en-US" sz="2400" b="1" dirty="0">
                          <a:latin typeface="HG丸ｺﾞｼｯｸM-PRO" panose="020F0600000000000000" pitchFamily="50" charset="-128"/>
                          <a:ea typeface="HG丸ｺﾞｼｯｸM-PRO" panose="020F0600000000000000" pitchFamily="50" charset="-128"/>
                        </a:rPr>
                        <a:t>に改組</a:t>
                      </a:r>
                      <a:endParaRPr lang="en-US" altLang="ja-JP" sz="2400" b="1" dirty="0">
                        <a:latin typeface="HG丸ｺﾞｼｯｸM-PRO" panose="020F0600000000000000" pitchFamily="50" charset="-128"/>
                        <a:ea typeface="HG丸ｺﾞｼｯｸM-PRO" panose="020F0600000000000000" pitchFamily="50" charset="-128"/>
                      </a:endParaRPr>
                    </a:p>
                    <a:p>
                      <a:pPr>
                        <a:buFont typeface="Wingdings" panose="05000000000000000000" pitchFamily="2" charset="2"/>
                        <a:buNone/>
                      </a:pPr>
                      <a:r>
                        <a:rPr lang="ja-JP" altLang="en-US" sz="2000" b="1" dirty="0">
                          <a:latin typeface="HG丸ｺﾞｼｯｸM-PRO" panose="020F0600000000000000" pitchFamily="50" charset="-128"/>
                          <a:ea typeface="HG丸ｺﾞｼｯｸM-PRO" panose="020F0600000000000000" pitchFamily="50" charset="-128"/>
                        </a:rPr>
                        <a:t>（日本代協の改組と同時に組織運営の一体化）</a:t>
                      </a:r>
                      <a:endParaRPr kumimoji="1" lang="ja-JP" altLang="en-US" dirty="0"/>
                    </a:p>
                  </a:txBody>
                  <a:tcPr/>
                </a:tc>
                <a:extLst>
                  <a:ext uri="{0D108BD9-81ED-4DB2-BD59-A6C34878D82A}">
                    <a16:rowId xmlns:a16="http://schemas.microsoft.com/office/drawing/2014/main" val="2849961833"/>
                  </a:ext>
                </a:extLst>
              </a:tr>
              <a:tr h="152400">
                <a:tc>
                  <a:txBody>
                    <a:bodyPr/>
                    <a:lstStyle/>
                    <a:p>
                      <a:r>
                        <a:rPr lang="ja-JP" altLang="en-US" sz="1400" b="1" dirty="0">
                          <a:latin typeface="HG丸ｺﾞｼｯｸM-PRO" panose="020F0600000000000000" pitchFamily="50" charset="-128"/>
                          <a:ea typeface="HG丸ｺﾞｼｯｸM-PRO" panose="020F0600000000000000" pitchFamily="50" charset="-128"/>
                        </a:rPr>
                        <a:t>１９８３年</a:t>
                      </a:r>
                      <a:endParaRPr kumimoji="1" lang="ja-JP" altLang="en-US" sz="1400" dirty="0"/>
                    </a:p>
                  </a:txBody>
                  <a:tcPr anchor="ctr"/>
                </a:tc>
                <a:tc>
                  <a:txBody>
                    <a:bodyPr/>
                    <a:lstStyle/>
                    <a:p>
                      <a:pPr algn="r"/>
                      <a:r>
                        <a:rPr lang="ja-JP" altLang="en-US" sz="1400" b="1" dirty="0">
                          <a:latin typeface="HG丸ｺﾞｼｯｸM-PRO" panose="020F0600000000000000" pitchFamily="50" charset="-128"/>
                          <a:ea typeface="HG丸ｺﾞｼｯｸM-PRO" panose="020F0600000000000000" pitchFamily="50" charset="-128"/>
                        </a:rPr>
                        <a:t>１２月</a:t>
                      </a:r>
                      <a:endParaRPr kumimoji="1" lang="ja-JP" altLang="en-US" sz="1400" dirty="0"/>
                    </a:p>
                  </a:txBody>
                  <a:tcPr anchor="ctr"/>
                </a:tc>
                <a:tc>
                  <a:txBody>
                    <a:bodyPr/>
                    <a:lstStyle/>
                    <a:p>
                      <a:r>
                        <a:rPr lang="ja-JP" altLang="en-US" sz="2400" b="1" dirty="0">
                          <a:latin typeface="HG丸ｺﾞｼｯｸM-PRO" panose="020F0600000000000000" pitchFamily="50" charset="-128"/>
                          <a:ea typeface="HG丸ｺﾞｼｯｸM-PRO" panose="020F0600000000000000" pitchFamily="50" charset="-128"/>
                        </a:rPr>
                        <a:t>衆院選で相沢英之顧問はじめ推薦</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１６名当選</a:t>
                      </a:r>
                      <a:endParaRPr kumimoji="1" lang="ja-JP" altLang="en-US" sz="2400" dirty="0"/>
                    </a:p>
                  </a:txBody>
                  <a:tcPr/>
                </a:tc>
                <a:extLst>
                  <a:ext uri="{0D108BD9-81ED-4DB2-BD59-A6C34878D82A}">
                    <a16:rowId xmlns:a16="http://schemas.microsoft.com/office/drawing/2014/main" val="2069389906"/>
                  </a:ext>
                </a:extLst>
              </a:tr>
              <a:tr h="3048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１９９５年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１１月</a:t>
                      </a:r>
                      <a:endParaRPr kumimoji="1" lang="ja-JP" altLang="en-US" sz="1400" dirty="0"/>
                    </a:p>
                  </a:txBody>
                  <a:tcPr anchor="ctr"/>
                </a:tc>
                <a:tc>
                  <a:txBody>
                    <a:bodyPr/>
                    <a:lstStyle/>
                    <a:p>
                      <a:pPr>
                        <a:buNone/>
                      </a:pPr>
                      <a:r>
                        <a:rPr lang="ja-JP" altLang="en-US" sz="2400" b="1" dirty="0">
                          <a:solidFill>
                            <a:srgbClr val="0000CC"/>
                          </a:solidFill>
                          <a:latin typeface="HG丸ｺﾞｼｯｸM-PRO" panose="020F0600000000000000" pitchFamily="50" charset="-128"/>
                          <a:ea typeface="HG丸ｺﾞｼｯｸM-PRO" panose="020F0600000000000000" pitchFamily="50" charset="-128"/>
                        </a:rPr>
                        <a:t>全国損害保険代理業政治連盟</a:t>
                      </a:r>
                      <a:r>
                        <a:rPr lang="ja-JP" altLang="en-US" sz="2400" b="1" dirty="0">
                          <a:latin typeface="HG丸ｺﾞｼｯｸM-PRO" panose="020F0600000000000000" pitchFamily="50" charset="-128"/>
                          <a:ea typeface="HG丸ｺﾞｼｯｸM-PRO" panose="020F0600000000000000" pitchFamily="50" charset="-128"/>
                        </a:rPr>
                        <a:t>に改組</a:t>
                      </a:r>
                      <a:endParaRPr lang="en-US" altLang="ja-JP" sz="2400" b="1" dirty="0">
                        <a:latin typeface="HG丸ｺﾞｼｯｸM-PRO" panose="020F0600000000000000" pitchFamily="50" charset="-128"/>
                        <a:ea typeface="HG丸ｺﾞｼｯｸM-PRO" panose="020F0600000000000000" pitchFamily="50" charset="-128"/>
                      </a:endParaRPr>
                    </a:p>
                    <a:p>
                      <a:pPr>
                        <a:buNone/>
                      </a:pPr>
                      <a:r>
                        <a:rPr lang="ja-JP" altLang="en-US" sz="2000" b="1" dirty="0">
                          <a:latin typeface="HG丸ｺﾞｼｯｸM-PRO" panose="020F0600000000000000" pitchFamily="50" charset="-128"/>
                          <a:ea typeface="HG丸ｺﾞｼｯｸM-PRO" panose="020F0600000000000000" pitchFamily="50" charset="-128"/>
                        </a:rPr>
                        <a:t>（政治資金規正法改正により会員資格を個人に限定）</a:t>
                      </a:r>
                      <a:endParaRPr kumimoji="1" lang="ja-JP" altLang="en-US" sz="2400" dirty="0"/>
                    </a:p>
                  </a:txBody>
                  <a:tcPr/>
                </a:tc>
                <a:extLst>
                  <a:ext uri="{0D108BD9-81ED-4DB2-BD59-A6C34878D82A}">
                    <a16:rowId xmlns:a16="http://schemas.microsoft.com/office/drawing/2014/main" val="1393114019"/>
                  </a:ext>
                </a:extLst>
              </a:tr>
              <a:tr h="152400">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１９９９年</a:t>
                      </a:r>
                      <a:endParaRPr kumimoji="1" lang="ja-JP" altLang="en-US" sz="1400" dirty="0"/>
                    </a:p>
                  </a:txBody>
                  <a:tcPr anchor="ctr"/>
                </a:tc>
                <a:tc>
                  <a:txBody>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ja-JP" altLang="en-US" sz="1400" b="1" dirty="0">
                          <a:latin typeface="HG丸ｺﾞｼｯｸM-PRO" panose="020F0600000000000000" pitchFamily="50" charset="-128"/>
                          <a:ea typeface="HG丸ｺﾞｼｯｸM-PRO" panose="020F0600000000000000" pitchFamily="50" charset="-128"/>
                        </a:rPr>
                        <a:t>２月</a:t>
                      </a:r>
                      <a:endParaRPr kumimoji="1" lang="ja-JP" altLang="en-US" sz="1400" dirty="0"/>
                    </a:p>
                  </a:txBody>
                  <a:tcPr anchor="ctr"/>
                </a:tc>
                <a:tc>
                  <a:txBody>
                    <a:bodyPr/>
                    <a:lstStyle/>
                    <a:p>
                      <a:endParaRPr lang="en-US" altLang="ja-JP" sz="1000" b="1" dirty="0">
                        <a:latin typeface="HG丸ｺﾞｼｯｸM-PRO" panose="020F0600000000000000" pitchFamily="50" charset="-128"/>
                        <a:ea typeface="HG丸ｺﾞｼｯｸM-PRO" panose="020F0600000000000000" pitchFamily="50" charset="-128"/>
                      </a:endParaRPr>
                    </a:p>
                    <a:p>
                      <a:r>
                        <a:rPr lang="ja-JP" altLang="en-US" sz="2400" b="1" dirty="0">
                          <a:latin typeface="HG丸ｺﾞｼｯｸM-PRO" panose="020F0600000000000000" pitchFamily="50" charset="-128"/>
                          <a:ea typeface="HG丸ｺﾞｼｯｸM-PRO" panose="020F0600000000000000" pitchFamily="50" charset="-128"/>
                        </a:rPr>
                        <a:t>石原伸晃衆議院議員を顧問招聘</a:t>
                      </a:r>
                      <a:r>
                        <a:rPr lang="ja-JP" altLang="en-US" sz="1200" b="1" dirty="0">
                          <a:latin typeface="HG丸ｺﾞｼｯｸM-PRO" panose="020F0600000000000000" pitchFamily="50" charset="-128"/>
                          <a:ea typeface="HG丸ｺﾞｼｯｸM-PRO" panose="020F0600000000000000" pitchFamily="50" charset="-128"/>
                        </a:rPr>
                        <a:t>（２０２１年１２月末辞任）</a:t>
                      </a:r>
                      <a:endParaRPr lang="en-US" altLang="ja-JP" sz="1200" b="1" dirty="0">
                        <a:latin typeface="HG丸ｺﾞｼｯｸM-PRO" panose="020F0600000000000000" pitchFamily="50" charset="-128"/>
                        <a:ea typeface="HG丸ｺﾞｼｯｸM-PRO" panose="020F0600000000000000" pitchFamily="50" charset="-128"/>
                      </a:endParaRPr>
                    </a:p>
                    <a:p>
                      <a:endParaRPr kumimoji="1" lang="ja-JP" altLang="en-US" sz="1000" dirty="0"/>
                    </a:p>
                  </a:txBody>
                  <a:tcPr/>
                </a:tc>
                <a:extLst>
                  <a:ext uri="{0D108BD9-81ED-4DB2-BD59-A6C34878D82A}">
                    <a16:rowId xmlns:a16="http://schemas.microsoft.com/office/drawing/2014/main" val="1038484180"/>
                  </a:ext>
                </a:extLst>
              </a:tr>
            </a:tbl>
          </a:graphicData>
        </a:graphic>
      </p:graphicFrame>
    </p:spTree>
    <p:extLst>
      <p:ext uri="{BB962C8B-B14F-4D97-AF65-F5344CB8AC3E}">
        <p14:creationId xmlns:p14="http://schemas.microsoft.com/office/powerpoint/2010/main" val="409319697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Rectangle 4">
            <a:extLst>
              <a:ext uri="{FF2B5EF4-FFF2-40B4-BE49-F238E27FC236}">
                <a16:creationId xmlns:a16="http://schemas.microsoft.com/office/drawing/2014/main" id="{4CD85037-49C2-20C4-967F-07920D49CFB3}"/>
              </a:ext>
            </a:extLst>
          </p:cNvPr>
          <p:cNvSpPr>
            <a:spLocks noChangeArrowheads="1"/>
          </p:cNvSpPr>
          <p:nvPr/>
        </p:nvSpPr>
        <p:spPr bwMode="auto">
          <a:xfrm>
            <a:off x="468313" y="476250"/>
            <a:ext cx="8280400" cy="576486"/>
          </a:xfrm>
          <a:prstGeom prst="rect">
            <a:avLst/>
          </a:prstGeom>
          <a:solidFill>
            <a:srgbClr val="CCCCE6"/>
          </a:solidFill>
          <a:ln w="9525" algn="ctr">
            <a:solidFill>
              <a:schemeClr val="tx1"/>
            </a:solidFill>
            <a:miter lim="800000"/>
            <a:headEnd/>
            <a:tailEnd/>
          </a:ln>
          <a:effectLst>
            <a:outerShdw blurRad="50800" dist="88900" dir="2700000" algn="tl" rotWithShape="0">
              <a:prstClr val="black"/>
            </a:outerShdw>
          </a:effectLst>
        </p:spPr>
        <p:txBody>
          <a:bodyPr wrap="none" anchor="ct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eaLnBrk="1" hangingPunct="1">
              <a:buFont typeface="Wingdings" panose="05000000000000000000" pitchFamily="2" charset="2"/>
              <a:buNone/>
              <a:defRPr/>
            </a:pPr>
            <a:r>
              <a:rPr lang="ja-JP" altLang="en-US" sz="2400" b="1" dirty="0">
                <a:latin typeface="HG丸ｺﾞｼｯｸM-PRO" panose="020F0600000000000000" pitchFamily="50" charset="-128"/>
                <a:ea typeface="HG丸ｺﾞｼｯｸM-PRO" panose="020F0600000000000000" pitchFamily="50" charset="-128"/>
              </a:rPr>
              <a:t>代協における政治連盟の歴史②</a:t>
            </a:r>
            <a:endParaRPr lang="ja-JP" altLang="en-US" sz="2400" dirty="0"/>
          </a:p>
        </p:txBody>
      </p:sp>
      <p:graphicFrame>
        <p:nvGraphicFramePr>
          <p:cNvPr id="7" name="表 6">
            <a:extLst>
              <a:ext uri="{FF2B5EF4-FFF2-40B4-BE49-F238E27FC236}">
                <a16:creationId xmlns:a16="http://schemas.microsoft.com/office/drawing/2014/main" id="{E2B02ED2-5263-F437-D669-5AC93318CEA8}"/>
              </a:ext>
            </a:extLst>
          </p:cNvPr>
          <p:cNvGraphicFramePr>
            <a:graphicFrameLocks noGrp="1"/>
          </p:cNvGraphicFramePr>
          <p:nvPr>
            <p:extLst>
              <p:ext uri="{D42A27DB-BD31-4B8C-83A1-F6EECF244321}">
                <p14:modId xmlns:p14="http://schemas.microsoft.com/office/powerpoint/2010/main" val="2713104916"/>
              </p:ext>
            </p:extLst>
          </p:nvPr>
        </p:nvGraphicFramePr>
        <p:xfrm>
          <a:off x="468314" y="1169670"/>
          <a:ext cx="8280399" cy="5212080"/>
        </p:xfrm>
        <a:graphic>
          <a:graphicData uri="http://schemas.openxmlformats.org/drawingml/2006/table">
            <a:tbl>
              <a:tblPr>
                <a:tableStyleId>{073A0DAA-6AF3-43AB-8588-CEC1D06C72B9}</a:tableStyleId>
              </a:tblPr>
              <a:tblGrid>
                <a:gridCol w="1143356">
                  <a:extLst>
                    <a:ext uri="{9D8B030D-6E8A-4147-A177-3AD203B41FA5}">
                      <a16:colId xmlns:a16="http://schemas.microsoft.com/office/drawing/2014/main" val="805297461"/>
                    </a:ext>
                  </a:extLst>
                </a:gridCol>
                <a:gridCol w="792088">
                  <a:extLst>
                    <a:ext uri="{9D8B030D-6E8A-4147-A177-3AD203B41FA5}">
                      <a16:colId xmlns:a16="http://schemas.microsoft.com/office/drawing/2014/main" val="525838725"/>
                    </a:ext>
                  </a:extLst>
                </a:gridCol>
                <a:gridCol w="6344955">
                  <a:extLst>
                    <a:ext uri="{9D8B030D-6E8A-4147-A177-3AD203B41FA5}">
                      <a16:colId xmlns:a16="http://schemas.microsoft.com/office/drawing/2014/main" val="2231809460"/>
                    </a:ext>
                  </a:extLst>
                </a:gridCol>
              </a:tblGrid>
              <a:tr h="370840">
                <a:tc>
                  <a:txBody>
                    <a:bodyPr/>
                    <a:lstStyle/>
                    <a:p>
                      <a:pPr algn="ctr"/>
                      <a:r>
                        <a:rPr kumimoji="1" lang="ja-JP" altLang="en-US" sz="1400" b="1" dirty="0">
                          <a:latin typeface="HG丸ｺﾞｼｯｸM-PRO" panose="020F0600000000000000" pitchFamily="50" charset="-128"/>
                          <a:ea typeface="HG丸ｺﾞｼｯｸM-PRO" panose="020F0600000000000000" pitchFamily="50" charset="-128"/>
                        </a:rPr>
                        <a:t>２０１７年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４月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a:latin typeface="HG丸ｺﾞｼｯｸM-PRO" panose="020F0600000000000000" pitchFamily="50" charset="-128"/>
                          <a:ea typeface="HG丸ｺﾞｼｯｸM-PRO" panose="020F0600000000000000" pitchFamily="50" charset="-128"/>
                        </a:rPr>
                        <a:t>鈴木馨祐衆議院議員をアドバイザーに招聘</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153324630"/>
                  </a:ext>
                </a:extLst>
              </a:tr>
              <a:tr h="370840">
                <a:tc>
                  <a:txBody>
                    <a:bodyPr/>
                    <a:lstStyle/>
                    <a:p>
                      <a:pPr algn="ctr"/>
                      <a:r>
                        <a:rPr kumimoji="1" lang="ja-JP" altLang="en-US" sz="1400" b="1" dirty="0">
                          <a:latin typeface="HG丸ｺﾞｼｯｸM-PRO" panose="020F0600000000000000" pitchFamily="50" charset="-128"/>
                          <a:ea typeface="HG丸ｺﾞｼｯｸM-PRO" panose="020F0600000000000000" pitchFamily="50" charset="-128"/>
                        </a:rPr>
                        <a:t>２０１９年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buNone/>
                      </a:pPr>
                      <a:r>
                        <a:rPr lang="ja-JP" altLang="en-US" sz="2400" b="1" dirty="0">
                          <a:latin typeface="HG丸ｺﾞｼｯｸM-PRO" panose="020F0600000000000000" pitchFamily="50" charset="-128"/>
                          <a:ea typeface="HG丸ｺﾞｼｯｸM-PRO" panose="020F0600000000000000" pitchFamily="50" charset="-128"/>
                        </a:rPr>
                        <a:t>第２５回参院選に推薦候補者３３名</a:t>
                      </a:r>
                      <a:endParaRPr lang="en-US" altLang="ja-JP" sz="2400" b="1" dirty="0">
                        <a:latin typeface="HG丸ｺﾞｼｯｸM-PRO" panose="020F0600000000000000" pitchFamily="50" charset="-128"/>
                        <a:ea typeface="HG丸ｺﾞｼｯｸM-PRO" panose="020F0600000000000000" pitchFamily="50" charset="-128"/>
                      </a:endParaRPr>
                    </a:p>
                    <a:p>
                      <a:pPr>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２６名当選</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564816343"/>
                  </a:ext>
                </a:extLst>
              </a:tr>
              <a:tr h="370840">
                <a:tc>
                  <a:txBody>
                    <a:bodyPr/>
                    <a:lstStyle/>
                    <a:p>
                      <a:pPr algn="ctr"/>
                      <a:r>
                        <a:rPr kumimoji="1" lang="ja-JP" altLang="en-US" sz="1400" b="1" dirty="0">
                          <a:latin typeface="HG丸ｺﾞｼｯｸM-PRO" panose="020F0600000000000000" pitchFamily="50" charset="-128"/>
                          <a:ea typeface="HG丸ｺﾞｼｯｸM-PRO" panose="020F0600000000000000" pitchFamily="50" charset="-128"/>
                        </a:rPr>
                        <a:t>２０２１年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１０月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buNone/>
                      </a:pPr>
                      <a:r>
                        <a:rPr lang="ja-JP" altLang="en-US" sz="2400" b="1" dirty="0">
                          <a:latin typeface="HG丸ｺﾞｼｯｸM-PRO" panose="020F0600000000000000" pitchFamily="50" charset="-128"/>
                          <a:ea typeface="HG丸ｺﾞｼｯｸM-PRO" panose="020F0600000000000000" pitchFamily="50" charset="-128"/>
                        </a:rPr>
                        <a:t>第４９回衆院選に推薦候補者１１５名</a:t>
                      </a:r>
                      <a:endParaRPr lang="en-US" altLang="ja-JP" sz="2400" b="1" dirty="0">
                        <a:latin typeface="HG丸ｺﾞｼｯｸM-PRO" panose="020F0600000000000000" pitchFamily="50" charset="-128"/>
                        <a:ea typeface="HG丸ｺﾞｼｯｸM-PRO" panose="020F0600000000000000" pitchFamily="50" charset="-128"/>
                      </a:endParaRPr>
                    </a:p>
                    <a:p>
                      <a:pPr>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９９名当選</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509452227"/>
                  </a:ext>
                </a:extLst>
              </a:tr>
              <a:tr h="370840">
                <a:tc rowSpan="4">
                  <a:txBody>
                    <a:bodyPr/>
                    <a:lstStyle/>
                    <a:p>
                      <a:pPr algn="ctr"/>
                      <a:r>
                        <a:rPr kumimoji="1" lang="ja-JP" altLang="en-US" sz="1400" b="1" dirty="0">
                          <a:latin typeface="HG丸ｺﾞｼｯｸM-PRO" panose="020F0600000000000000" pitchFamily="50" charset="-128"/>
                          <a:ea typeface="HG丸ｺﾞｼｯｸM-PRO" panose="020F0600000000000000" pitchFamily="50" charset="-128"/>
                        </a:rPr>
                        <a:t>２０２２年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３月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a:latin typeface="HG丸ｺﾞｼｯｸM-PRO" panose="020F0600000000000000" pitchFamily="50" charset="-128"/>
                          <a:ea typeface="HG丸ｺﾞｼｯｸM-PRO" panose="020F0600000000000000" pitchFamily="50" charset="-128"/>
                        </a:rPr>
                        <a:t>政治連盟規約の抜本的改訂</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708874321"/>
                  </a:ext>
                </a:extLst>
              </a:tr>
              <a:tr h="370840">
                <a:tc vMerge="1">
                  <a:txBody>
                    <a:bodyPr/>
                    <a:lstStyle/>
                    <a:p>
                      <a:pPr algn="ctr"/>
                      <a:endParaRPr kumimoji="1" lang="ja-JP" altLang="en-US" sz="1400" b="1">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a:latin typeface="HG丸ｺﾞｼｯｸM-PRO" panose="020F0600000000000000" pitchFamily="50" charset="-128"/>
                          <a:ea typeface="HG丸ｺﾞｼｯｸM-PRO" panose="020F0600000000000000" pitchFamily="50" charset="-128"/>
                        </a:rPr>
                        <a:t>鈴木馨祐衆議院議員が顧問に就任</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62963973"/>
                  </a:ext>
                </a:extLst>
              </a:tr>
              <a:tr h="370840">
                <a:tc vMerge="1">
                  <a:txBody>
                    <a:bodyPr/>
                    <a:lstStyle/>
                    <a:p>
                      <a:pPr algn="ct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rowSpan="2">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７月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ja-JP" altLang="en-US" sz="2400" b="1" dirty="0">
                          <a:latin typeface="HG丸ｺﾞｼｯｸM-PRO" panose="020F0600000000000000" pitchFamily="50" charset="-128"/>
                          <a:ea typeface="HG丸ｺﾞｼｯｸM-PRO" panose="020F0600000000000000" pitchFamily="50" charset="-128"/>
                        </a:rPr>
                        <a:t>第２６回参院選に推薦候補者３１名</a:t>
                      </a:r>
                      <a:r>
                        <a:rPr lang="ja-JP" altLang="en-US" sz="2400" b="1" dirty="0">
                          <a:solidFill>
                            <a:srgbClr val="FF0000"/>
                          </a:solidFill>
                          <a:latin typeface="HG丸ｺﾞｼｯｸM-PRO" panose="020F0600000000000000" pitchFamily="50" charset="-128"/>
                          <a:ea typeface="HG丸ｺﾞｼｯｸM-PRO" panose="020F0600000000000000" pitchFamily="50" charset="-128"/>
                        </a:rPr>
                        <a:t>全員当選</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44519714"/>
                  </a:ext>
                </a:extLst>
              </a:tr>
              <a:tr h="370840">
                <a:tc vMerge="1">
                  <a:txBody>
                    <a:bodyPr/>
                    <a:lstStyle/>
                    <a:p>
                      <a:pPr algn="ct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vMerge="1">
                  <a:txBody>
                    <a:bodyPr/>
                    <a:lstStyle/>
                    <a:p>
                      <a:pPr algn="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lang="ja-JP" altLang="en-US" sz="2400" b="1" dirty="0">
                          <a:latin typeface="HG丸ｺﾞｼｯｸM-PRO" panose="020F0600000000000000" pitchFamily="50" charset="-128"/>
                          <a:ea typeface="HG丸ｺﾞｼｯｸM-PRO" panose="020F0600000000000000" pitchFamily="50" charset="-128"/>
                        </a:rPr>
                        <a:t>藤井裕久顧問ご逝去（９０歳）</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2935872468"/>
                  </a:ext>
                </a:extLst>
              </a:tr>
              <a:tr h="370840">
                <a:tc rowSpan="2">
                  <a:txBody>
                    <a:bodyPr/>
                    <a:lstStyle/>
                    <a:p>
                      <a:pPr algn="ctr"/>
                      <a:r>
                        <a:rPr kumimoji="1" lang="ja-JP" altLang="en-US" sz="1400" b="1" dirty="0">
                          <a:latin typeface="HG丸ｺﾞｼｯｸM-PRO" panose="020F0600000000000000" pitchFamily="50" charset="-128"/>
                          <a:ea typeface="HG丸ｺﾞｼｯｸM-PRO" panose="020F0600000000000000" pitchFamily="50" charset="-128"/>
                        </a:rPr>
                        <a:t>２０２４年</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１０月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buNone/>
                      </a:pPr>
                      <a:r>
                        <a:rPr lang="ja-JP" altLang="en-US" sz="2400" b="1" dirty="0">
                          <a:latin typeface="HG丸ｺﾞｼｯｸM-PRO" panose="020F0600000000000000" pitchFamily="50" charset="-128"/>
                          <a:ea typeface="HG丸ｺﾞｼｯｸM-PRO" panose="020F0600000000000000" pitchFamily="50" charset="-128"/>
                        </a:rPr>
                        <a:t>第５０回衆院選に推薦候補者１１９名</a:t>
                      </a:r>
                      <a:endParaRPr lang="en-US" altLang="ja-JP" sz="2400" b="1" dirty="0">
                        <a:latin typeface="HG丸ｺﾞｼｯｸM-PRO" panose="020F0600000000000000" pitchFamily="50" charset="-128"/>
                        <a:ea typeface="HG丸ｺﾞｼｯｸM-PRO" panose="020F0600000000000000" pitchFamily="50" charset="-128"/>
                      </a:endParaRPr>
                    </a:p>
                    <a:p>
                      <a:pPr>
                        <a:buNone/>
                      </a:pPr>
                      <a:r>
                        <a:rPr lang="ja-JP" altLang="en-US" sz="2400" b="1" dirty="0">
                          <a:solidFill>
                            <a:srgbClr val="FF0000"/>
                          </a:solidFill>
                          <a:latin typeface="HG丸ｺﾞｼｯｸM-PRO" panose="020F0600000000000000" pitchFamily="50" charset="-128"/>
                          <a:ea typeface="HG丸ｺﾞｼｯｸM-PRO" panose="020F0600000000000000" pitchFamily="50" charset="-128"/>
                        </a:rPr>
                        <a:t>１０１名当選</a:t>
                      </a:r>
                      <a:endParaRPr kumimoji="1" lang="ja-JP" altLang="en-US" sz="2400" dirty="0"/>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196271155"/>
                  </a:ext>
                </a:extLst>
              </a:tr>
              <a:tr h="370840">
                <a:tc vMerge="1">
                  <a:txBody>
                    <a:bodyPr/>
                    <a:lstStyle/>
                    <a:p>
                      <a:pPr algn="ctr"/>
                      <a:endParaRPr kumimoji="1" lang="ja-JP" altLang="en-US" sz="1400" b="1" dirty="0">
                        <a:latin typeface="HG丸ｺﾞｼｯｸM-PRO" panose="020F0600000000000000" pitchFamily="50" charset="-128"/>
                        <a:ea typeface="HG丸ｺﾞｼｯｸM-PRO" panose="020F0600000000000000" pitchFamily="50" charset="-128"/>
                      </a:endParaRP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algn="r"/>
                      <a:r>
                        <a:rPr kumimoji="1" lang="ja-JP" altLang="en-US" sz="1400" b="1" dirty="0">
                          <a:latin typeface="HG丸ｺﾞｼｯｸM-PRO" panose="020F0600000000000000" pitchFamily="50" charset="-128"/>
                          <a:ea typeface="HG丸ｺﾞｼｯｸM-PRO" panose="020F0600000000000000" pitchFamily="50" charset="-128"/>
                        </a:rPr>
                        <a:t>１１月</a:t>
                      </a:r>
                    </a:p>
                  </a:txBody>
                  <a:tcPr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r>
                        <a:rPr kumimoji="1" lang="ja-JP" altLang="en-US" sz="2400" b="1" dirty="0">
                          <a:latin typeface="HG丸ｺﾞｼｯｸM-PRO" panose="020F0600000000000000" pitchFamily="50" charset="-128"/>
                          <a:ea typeface="HG丸ｺﾞｼｯｸM-PRO" panose="020F0600000000000000" pitchFamily="50" charset="-128"/>
                        </a:rPr>
                        <a:t>鈴木馨祐顧問</a:t>
                      </a:r>
                      <a:r>
                        <a:rPr kumimoji="1" lang="ja-JP" altLang="en-US" sz="2400" b="1" dirty="0">
                          <a:solidFill>
                            <a:srgbClr val="FF0000"/>
                          </a:solidFill>
                          <a:latin typeface="HG丸ｺﾞｼｯｸM-PRO" panose="020F0600000000000000" pitchFamily="50" charset="-128"/>
                          <a:ea typeface="HG丸ｺﾞｼｯｸM-PRO" panose="020F0600000000000000" pitchFamily="50" charset="-128"/>
                        </a:rPr>
                        <a:t>法務大臣</a:t>
                      </a:r>
                      <a:r>
                        <a:rPr kumimoji="1" lang="ja-JP" altLang="en-US" sz="2400" b="1" dirty="0">
                          <a:latin typeface="HG丸ｺﾞｼｯｸM-PRO" panose="020F0600000000000000" pitchFamily="50" charset="-128"/>
                          <a:ea typeface="HG丸ｺﾞｼｯｸM-PRO" panose="020F0600000000000000" pitchFamily="50" charset="-128"/>
                        </a:rPr>
                        <a:t>就任（顧問辞任）</a:t>
                      </a:r>
                    </a:p>
                  </a:txBody>
                  <a:tcP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extLst>
                  <a:ext uri="{0D108BD9-81ED-4DB2-BD59-A6C34878D82A}">
                    <a16:rowId xmlns:a16="http://schemas.microsoft.com/office/drawing/2014/main" val="3337493008"/>
                  </a:ext>
                </a:extLst>
              </a:tr>
            </a:tbl>
          </a:graphicData>
        </a:graphic>
      </p:graphicFrame>
      <p:sp>
        <p:nvSpPr>
          <p:cNvPr id="6" name="スライド番号プレースホルダー 4">
            <a:extLst>
              <a:ext uri="{FF2B5EF4-FFF2-40B4-BE49-F238E27FC236}">
                <a16:creationId xmlns:a16="http://schemas.microsoft.com/office/drawing/2014/main" id="{E598268F-8019-2AC9-BC55-C3DB45F345DC}"/>
              </a:ext>
            </a:extLst>
          </p:cNvPr>
          <p:cNvSpPr>
            <a:spLocks noGrp="1"/>
          </p:cNvSpPr>
          <p:nvPr>
            <p:ph type="sldNum" sz="quarter" idx="11"/>
          </p:nvPr>
        </p:nvSpPr>
        <p:spPr>
          <a:xfrm>
            <a:off x="6875463" y="6237288"/>
            <a:ext cx="2133600" cy="457200"/>
          </a:xfrm>
          <a:noFill/>
        </p:spPr>
        <p:txBody>
          <a:bodyPr/>
          <a:lstStyle>
            <a:lvl1pPr>
              <a:spcBef>
                <a:spcPct val="20000"/>
              </a:spcBef>
              <a:buClr>
                <a:schemeClr val="bg2"/>
              </a:buClr>
              <a:buSzPct val="75000"/>
              <a:buFont typeface="Wingdings" panose="05000000000000000000" pitchFamily="2" charset="2"/>
              <a:buChar char="n"/>
              <a:defRPr kumimoji="1" sz="3200">
                <a:solidFill>
                  <a:schemeClr val="tx1"/>
                </a:solidFill>
                <a:latin typeface="Arial" panose="020B0604020202020204" pitchFamily="34" charset="0"/>
                <a:ea typeface="ＭＳ Ｐゴシック" panose="020B0600070205080204" pitchFamily="50" charset="-128"/>
              </a:defRPr>
            </a:lvl1pPr>
            <a:lvl2pPr marL="742950" indent="-285750">
              <a:spcBef>
                <a:spcPct val="20000"/>
              </a:spcBef>
              <a:buClr>
                <a:schemeClr val="accent2"/>
              </a:buClr>
              <a:buSzPct val="80000"/>
              <a:buFont typeface="Wingdings" panose="05000000000000000000" pitchFamily="2" charset="2"/>
              <a:buChar char="¨"/>
              <a:defRPr kumimoji="1" sz="2800">
                <a:solidFill>
                  <a:schemeClr val="tx1"/>
                </a:solidFill>
                <a:latin typeface="Arial" panose="020B0604020202020204" pitchFamily="34" charset="0"/>
                <a:ea typeface="ＭＳ Ｐゴシック" panose="020B0600070205080204" pitchFamily="50" charset="-128"/>
              </a:defRPr>
            </a:lvl2pPr>
            <a:lvl3pPr marL="1143000" indent="-228600">
              <a:spcBef>
                <a:spcPct val="20000"/>
              </a:spcBef>
              <a:buClr>
                <a:schemeClr val="bg2"/>
              </a:buClr>
              <a:buSzPct val="65000"/>
              <a:buFont typeface="Wingdings" panose="05000000000000000000" pitchFamily="2" charset="2"/>
              <a:buChar char="n"/>
              <a:defRPr kumimoji="1" sz="2400">
                <a:solidFill>
                  <a:schemeClr val="tx1"/>
                </a:solidFill>
                <a:latin typeface="Arial" panose="020B0604020202020204" pitchFamily="34" charset="0"/>
                <a:ea typeface="ＭＳ Ｐゴシック" panose="020B0600070205080204" pitchFamily="50" charset="-128"/>
              </a:defRPr>
            </a:lvl3pPr>
            <a:lvl4pPr marL="1600200" indent="-228600">
              <a:spcBef>
                <a:spcPct val="20000"/>
              </a:spcBef>
              <a:buClr>
                <a:schemeClr val="accent2"/>
              </a:buClr>
              <a:buSzPct val="70000"/>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4pPr>
            <a:lvl5pPr marL="2057400" indent="-228600">
              <a:spcBef>
                <a:spcPct val="20000"/>
              </a:spcBef>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5pPr>
            <a:lvl6pPr marL="25146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6pPr>
            <a:lvl7pPr marL="29718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7pPr>
            <a:lvl8pPr marL="34290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8pPr>
            <a:lvl9pPr marL="3886200" indent="-228600" eaLnBrk="0" fontAlgn="base" hangingPunct="0">
              <a:spcBef>
                <a:spcPct val="20000"/>
              </a:spcBef>
              <a:spcAft>
                <a:spcPct val="0"/>
              </a:spcAft>
              <a:buClr>
                <a:schemeClr val="bg2"/>
              </a:buClr>
              <a:buFont typeface="Wingdings" panose="05000000000000000000" pitchFamily="2" charset="2"/>
              <a:buChar char="§"/>
              <a:defRPr kumimoji="1" sz="2000">
                <a:solidFill>
                  <a:schemeClr val="tx1"/>
                </a:solidFill>
                <a:latin typeface="Arial" panose="020B0604020202020204" pitchFamily="34" charset="0"/>
                <a:ea typeface="ＭＳ Ｐゴシック" panose="020B0600070205080204" pitchFamily="50" charset="-128"/>
              </a:defRPr>
            </a:lvl9pPr>
          </a:lstStyle>
          <a:p>
            <a:pPr>
              <a:spcBef>
                <a:spcPct val="0"/>
              </a:spcBef>
              <a:buClrTx/>
              <a:buSzTx/>
              <a:buFontTx/>
              <a:buNone/>
            </a:pPr>
            <a:r>
              <a:rPr kumimoji="0" lang="ja-JP" altLang="en-US" sz="1200" dirty="0">
                <a:latin typeface="HG丸ｺﾞｼｯｸM-PRO" panose="020F0600000000000000" pitchFamily="50" charset="-128"/>
                <a:ea typeface="HG丸ｺﾞｼｯｸM-PRO" panose="020F0600000000000000" pitchFamily="50" charset="-128"/>
              </a:rPr>
              <a:t>９</a:t>
            </a:r>
            <a:endParaRPr kumimoji="0" lang="en-US" altLang="ja-JP" sz="1200" dirty="0">
              <a:latin typeface="HG丸ｺﾞｼｯｸM-PRO" panose="020F0600000000000000" pitchFamily="50" charset="-128"/>
              <a:ea typeface="HG丸ｺﾞｼｯｸM-PRO" panose="020F0600000000000000" pitchFamily="50" charset="-128"/>
            </a:endParaRPr>
          </a:p>
        </p:txBody>
      </p:sp>
    </p:spTree>
    <p:extLst>
      <p:ext uri="{BB962C8B-B14F-4D97-AF65-F5344CB8AC3E}">
        <p14:creationId xmlns:p14="http://schemas.microsoft.com/office/powerpoint/2010/main" val="346503516"/>
      </p:ext>
    </p:extLst>
  </p:cSld>
  <p:clrMapOvr>
    <a:masterClrMapping/>
  </p:clrMapOvr>
</p:sld>
</file>

<file path=ppt/theme/theme1.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en-US" altLang="ja-JP" sz="1600" b="0" i="0" u="none" strike="noStrike" cap="none" normalizeH="0" baseline="0" smtClean="0">
            <a:ln>
              <a:noFill/>
            </a:ln>
            <a:solidFill>
              <a:schemeClr val="tx1"/>
            </a:solidFill>
            <a:effectLst/>
            <a:latin typeface="Arial" charset="0"/>
            <a:ea typeface="ＭＳ Ｐゴシック" pitchFamily="50" charset="-128"/>
          </a:defRPr>
        </a:defPPr>
      </a:lstStyle>
    </a:spDef>
    <a:lnDef>
      <a:spPr bwMode="auto">
        <a:xfrm>
          <a:off x="0" y="0"/>
          <a:ext cx="1" cy="1"/>
        </a:xfrm>
        <a:custGeom>
          <a:avLst/>
          <a:gdLst/>
          <a:ahLst/>
          <a:cxnLst/>
          <a:rect l="0" t="0" r="0" b="0"/>
          <a:pathLst/>
        </a:cu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cap="flat" cmpd="sng" algn="ctr">
              <a:solidFill>
                <a:schemeClr val="tx1"/>
              </a:solidFill>
              <a:prstDash val="solid"/>
              <a:round/>
              <a:headEnd type="none" w="med" len="med"/>
              <a:tailEnd type="none" w="med" len="med"/>
            </a14:hiddenLine>
          </a:ext>
          <a:ext uri="{AF507438-7753-43E0-B8FC-AC1667EBCBE1}">
            <a14:hiddenEffects xmlns:a14="http://schemas.microsoft.com/office/drawing/2010/main">
              <a:effectLst>
                <a:outerShdw dist="35921" dir="2700000" algn="ctr" rotWithShape="0">
                  <a:schemeClr val="bg2"/>
                </a:outerShdw>
              </a:effectLst>
            </a14:hiddenEffects>
          </a:ext>
        </a:extLst>
      </a:spPr>
      <a:bodyPr vert="horz" wrap="square" lIns="91440" tIns="45720" rIns="91440" bIns="45720" numCol="1" anchor="t" anchorCtr="0" compatLnSpc="1">
        <a:prstTxWarp prst="textNoShape">
          <a:avLst/>
        </a:prstTxWarp>
      </a:bodyPr>
      <a:lstStyle>
        <a:defPPr marL="342900" marR="0" indent="-342900" algn="l" defTabSz="914400" rtl="0" eaLnBrk="1" fontAlgn="base" latinLnBrk="0" hangingPunct="1">
          <a:lnSpc>
            <a:spcPct val="100000"/>
          </a:lnSpc>
          <a:spcBef>
            <a:spcPct val="20000"/>
          </a:spcBef>
          <a:spcAft>
            <a:spcPct val="0"/>
          </a:spcAft>
          <a:buClr>
            <a:schemeClr val="bg2"/>
          </a:buClr>
          <a:buSzPct val="75000"/>
          <a:buFont typeface="Wingdings" pitchFamily="2" charset="2"/>
          <a:buNone/>
          <a:tabLst/>
          <a:defRPr kumimoji="1" lang="en-US" altLang="ja-JP" sz="1600" b="0" i="0" u="none" strike="noStrike" cap="none" normalizeH="0" baseline="0" smtClean="0">
            <a:ln>
              <a:noFill/>
            </a:ln>
            <a:solidFill>
              <a:schemeClr val="tx1"/>
            </a:solidFill>
            <a:effectLst/>
            <a:latin typeface="Arial" charset="0"/>
            <a:ea typeface="ＭＳ Ｐゴシック" pitchFamily="50" charset="-128"/>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Pixel</Template>
  <TotalTime>16168</TotalTime>
  <Words>3909</Words>
  <Application>Microsoft Office PowerPoint</Application>
  <PresentationFormat>画面に合わせる (4:3)</PresentationFormat>
  <Paragraphs>519</Paragraphs>
  <Slides>27</Slides>
  <Notes>27</Notes>
  <HiddenSlides>0</HiddenSlides>
  <MMClips>0</MMClips>
  <ScaleCrop>false</ScaleCrop>
  <HeadingPairs>
    <vt:vector size="8" baseType="variant">
      <vt:variant>
        <vt:lpstr>使用されているフォント</vt:lpstr>
      </vt:variant>
      <vt:variant>
        <vt:i4>6</vt:i4>
      </vt:variant>
      <vt:variant>
        <vt:lpstr>テーマ</vt:lpstr>
      </vt:variant>
      <vt:variant>
        <vt:i4>1</vt:i4>
      </vt:variant>
      <vt:variant>
        <vt:lpstr>埋め込まれた OLE サーバー</vt:lpstr>
      </vt:variant>
      <vt:variant>
        <vt:i4>1</vt:i4>
      </vt:variant>
      <vt:variant>
        <vt:lpstr>スライド タイトル</vt:lpstr>
      </vt:variant>
      <vt:variant>
        <vt:i4>27</vt:i4>
      </vt:variant>
    </vt:vector>
  </HeadingPairs>
  <TitlesOfParts>
    <vt:vector size="35" baseType="lpstr">
      <vt:lpstr>HG丸ｺﾞｼｯｸM-PRO</vt:lpstr>
      <vt:lpstr>ＭＳ Ｐゴシック</vt:lpstr>
      <vt:lpstr>Arial</vt:lpstr>
      <vt:lpstr>Arial Black</vt:lpstr>
      <vt:lpstr>Times New Roman</vt:lpstr>
      <vt:lpstr>Wingdings</vt:lpstr>
      <vt:lpstr>Pixel</vt:lpstr>
      <vt:lpstr>Worksheet</vt:lpstr>
      <vt:lpstr> 全国損害保険代理業政治連盟 意義と活動 　　　　　　　　 　　　　　　　　　 　　　　　　　　　 　　　　　　　　　　　　　　　　　　　　　　　　　　　　　　　202５年4月8日Ver.　　　　　　　　   </vt:lpstr>
      <vt:lpstr>本日お伝えしたいこと</vt:lpstr>
      <vt:lpstr>政治団体とは？</vt:lpstr>
      <vt:lpstr>政治団体の定義</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日本代協</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日本代協</dc:creator>
  <cp:lastModifiedBy>小平髙義</cp:lastModifiedBy>
  <cp:revision>1273</cp:revision>
  <cp:lastPrinted>2025-04-07T04:44:26Z</cp:lastPrinted>
  <dcterms:created xsi:type="dcterms:W3CDTF">1998-07-16T03:11:42Z</dcterms:created>
  <dcterms:modified xsi:type="dcterms:W3CDTF">2025-04-07T05:16:24Z</dcterms:modified>
</cp:coreProperties>
</file>